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4" r:id="rId8"/>
    <p:sldId id="263" r:id="rId9"/>
    <p:sldId id="262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46" autoAdjust="0"/>
    <p:restoredTop sz="94660"/>
  </p:normalViewPr>
  <p:slideViewPr>
    <p:cSldViewPr>
      <p:cViewPr varScale="1">
        <p:scale>
          <a:sx n="87" d="100"/>
          <a:sy n="87" d="100"/>
        </p:scale>
        <p:origin x="-4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2984-49C8-47C7-A017-3183CF03561A}" type="datetimeFigureOut">
              <a:rPr lang="ru-RU" smtClean="0"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D15D-6616-455C-B92D-A4B1D5AEB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1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2984-49C8-47C7-A017-3183CF03561A}" type="datetimeFigureOut">
              <a:rPr lang="ru-RU" smtClean="0"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D15D-6616-455C-B92D-A4B1D5AEB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947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2984-49C8-47C7-A017-3183CF03561A}" type="datetimeFigureOut">
              <a:rPr lang="ru-RU" smtClean="0"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D15D-6616-455C-B92D-A4B1D5AEB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37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2984-49C8-47C7-A017-3183CF03561A}" type="datetimeFigureOut">
              <a:rPr lang="ru-RU" smtClean="0"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D15D-6616-455C-B92D-A4B1D5AEB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261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2984-49C8-47C7-A017-3183CF03561A}" type="datetimeFigureOut">
              <a:rPr lang="ru-RU" smtClean="0"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D15D-6616-455C-B92D-A4B1D5AEB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761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2984-49C8-47C7-A017-3183CF03561A}" type="datetimeFigureOut">
              <a:rPr lang="ru-RU" smtClean="0"/>
              <a:t>12.03.2016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D15D-6616-455C-B92D-A4B1D5AEB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295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2984-49C8-47C7-A017-3183CF03561A}" type="datetimeFigureOut">
              <a:rPr lang="ru-RU" smtClean="0"/>
              <a:t>12.03.2016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D15D-6616-455C-B92D-A4B1D5AEB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326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2984-49C8-47C7-A017-3183CF03561A}" type="datetimeFigureOut">
              <a:rPr lang="ru-RU" smtClean="0"/>
              <a:t>12.03.2016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D15D-6616-455C-B92D-A4B1D5AEB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903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2984-49C8-47C7-A017-3183CF03561A}" type="datetimeFigureOut">
              <a:rPr lang="ru-RU" smtClean="0"/>
              <a:t>12.03.2016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D15D-6616-455C-B92D-A4B1D5AEB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524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2984-49C8-47C7-A017-3183CF03561A}" type="datetimeFigureOut">
              <a:rPr lang="ru-RU" smtClean="0"/>
              <a:t>12.03.2016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D15D-6616-455C-B92D-A4B1D5AEB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325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2984-49C8-47C7-A017-3183CF03561A}" type="datetimeFigureOut">
              <a:rPr lang="ru-RU" smtClean="0"/>
              <a:t>12.03.2016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D15D-6616-455C-B92D-A4B1D5AEB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244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22984-49C8-47C7-A017-3183CF03561A}" type="datetimeFigureOut">
              <a:rPr lang="ru-RU" smtClean="0"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9D15D-6616-455C-B92D-A4B1D5AEB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115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368151"/>
          </a:xfrm>
        </p:spPr>
        <p:txBody>
          <a:bodyPr>
            <a:norm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«Детский сад общеразвивающего вида «Ромашка»</a:t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ХМАО - Югра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96752"/>
            <a:ext cx="8568952" cy="5400600"/>
          </a:xfrm>
        </p:spPr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Презентация 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«Виды транспорта»</a:t>
            </a:r>
          </a:p>
          <a:p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Для детей 6-7 лет</a:t>
            </a:r>
          </a:p>
          <a:p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Подготовила воспитатель:</a:t>
            </a:r>
          </a:p>
          <a:p>
            <a:pPr algn="r"/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Сальникова Лариса Ивановна</a:t>
            </a:r>
          </a:p>
          <a:p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Унъюган</a:t>
            </a:r>
            <a:endParaRPr lang="ru-RU" sz="18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2016</a:t>
            </a: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735627"/>
            <a:ext cx="5084043" cy="34910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541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Что лишнее, почему?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93" t="11778" r="2134" b="59364"/>
          <a:stretch/>
        </p:blipFill>
        <p:spPr bwMode="auto">
          <a:xfrm>
            <a:off x="428598" y="692696"/>
            <a:ext cx="3186608" cy="31866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11" t="61459" r="3007" b="13046"/>
          <a:stretch/>
        </p:blipFill>
        <p:spPr bwMode="auto">
          <a:xfrm>
            <a:off x="5292080" y="3912929"/>
            <a:ext cx="3240360" cy="2704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78" t="39869" r="2941" b="37522"/>
          <a:stretch/>
        </p:blipFill>
        <p:spPr bwMode="auto">
          <a:xfrm>
            <a:off x="403648" y="4005064"/>
            <a:ext cx="3351436" cy="2520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10" r="47043" b="2552"/>
          <a:stretch/>
        </p:blipFill>
        <p:spPr bwMode="auto">
          <a:xfrm>
            <a:off x="5004048" y="764704"/>
            <a:ext cx="3686539" cy="2664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821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Что лишнее, почему?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0" t="50000" r="39144" b="25000"/>
          <a:stretch/>
        </p:blipFill>
        <p:spPr bwMode="auto">
          <a:xfrm>
            <a:off x="5364088" y="1124744"/>
            <a:ext cx="3330843" cy="2160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94" t="60561" r="2568" b="17819"/>
          <a:stretch/>
        </p:blipFill>
        <p:spPr bwMode="auto">
          <a:xfrm>
            <a:off x="163707" y="3717032"/>
            <a:ext cx="3461522" cy="28378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6" t="28834" r="3711" b="43241"/>
          <a:stretch/>
        </p:blipFill>
        <p:spPr bwMode="auto">
          <a:xfrm>
            <a:off x="467544" y="764704"/>
            <a:ext cx="2874666" cy="27566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11" t="61459" r="3007" b="13046"/>
          <a:stretch/>
        </p:blipFill>
        <p:spPr bwMode="auto">
          <a:xfrm>
            <a:off x="5398166" y="3645024"/>
            <a:ext cx="3365901" cy="28093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63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Интернет-ресурсы: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yandex.ru/images›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транспорт, наземный дорога картинки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yandex.ru/images›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транспорт, водный вода картинки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yandex.ru/images›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транспорт, воздушный небо картинки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108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48612"/>
            <a:ext cx="8568951" cy="64318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0" y="404664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Транспорт, передвигающийся по земле, называется наземным.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31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"/>
          <a:stretch/>
        </p:blipFill>
        <p:spPr bwMode="auto">
          <a:xfrm>
            <a:off x="1691680" y="188641"/>
            <a:ext cx="5976664" cy="64298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715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3576"/>
            <a:ext cx="8640960" cy="64807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947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Транспорт, передвигающийся по воде, называется водным.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53006"/>
            <a:ext cx="6588733" cy="4392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80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3" t="11429" r="1785"/>
          <a:stretch/>
        </p:blipFill>
        <p:spPr bwMode="auto">
          <a:xfrm>
            <a:off x="504191" y="332656"/>
            <a:ext cx="8207828" cy="60742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422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Транспорт, передвигающийся по воздуху, называется воздушным.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0" y="1124744"/>
            <a:ext cx="8501139" cy="54726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916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1"/>
          <a:stretch/>
        </p:blipFill>
        <p:spPr bwMode="auto">
          <a:xfrm>
            <a:off x="1619672" y="260648"/>
            <a:ext cx="5472608" cy="6327711"/>
          </a:xfrm>
          <a:prstGeom prst="rect">
            <a:avLst/>
          </a:prstGeom>
          <a:ln w="57150">
            <a:solidFill>
              <a:srgbClr val="7030A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450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Что лишнее, почему?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6" t="25238" r="19000" b="16095"/>
          <a:stretch/>
        </p:blipFill>
        <p:spPr bwMode="auto">
          <a:xfrm>
            <a:off x="290835" y="1112765"/>
            <a:ext cx="3554897" cy="23099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3" t="36353" r="2553" b="31823"/>
          <a:stretch/>
        </p:blipFill>
        <p:spPr bwMode="auto">
          <a:xfrm>
            <a:off x="5436096" y="3659903"/>
            <a:ext cx="3339253" cy="26494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73" t="6165" r="2932" b="63621"/>
          <a:stretch/>
        </p:blipFill>
        <p:spPr bwMode="auto">
          <a:xfrm>
            <a:off x="5364088" y="1052736"/>
            <a:ext cx="3271811" cy="23090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10" r="47043" b="2552"/>
          <a:stretch/>
        </p:blipFill>
        <p:spPr bwMode="auto">
          <a:xfrm>
            <a:off x="225015" y="3645024"/>
            <a:ext cx="3686539" cy="2664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673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66</Words>
  <Application>Microsoft Office PowerPoint</Application>
  <PresentationFormat>Экран (4:3)</PresentationFormat>
  <Paragraphs>21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Муниципальное бюджетное дошкольное образовательное учреждение «Детский сад общеразвивающего вида «Ромашка» ХМАО - Югра</vt:lpstr>
      <vt:lpstr>Презентация PowerPoint</vt:lpstr>
      <vt:lpstr>Презентация PowerPoint</vt:lpstr>
      <vt:lpstr>Презентация PowerPoint</vt:lpstr>
      <vt:lpstr>Транспорт, передвигающийся по воде, называется водным.</vt:lpstr>
      <vt:lpstr>Презентация PowerPoint</vt:lpstr>
      <vt:lpstr>Транспорт, передвигающийся по воздуху, называется воздушным.</vt:lpstr>
      <vt:lpstr>Презентация PowerPoint</vt:lpstr>
      <vt:lpstr>Что лишнее, почему?</vt:lpstr>
      <vt:lpstr>Что лишнее, почему?</vt:lpstr>
      <vt:lpstr>Что лишнее, почему?</vt:lpstr>
      <vt:lpstr>Интернет-ресурсы: 1. yandex.ru/images›транспорт, наземный дорога картинки 2. yandex.ru/images›транспорт, водный вода картинки 3. yandex.ru/images›транспорт, воздушный небо картинки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«Детский сад общеразвивающего вида «Ромашка» ХМАО - Югра</dc:title>
  <dc:creator>Семейство</dc:creator>
  <cp:lastModifiedBy>Семейство</cp:lastModifiedBy>
  <cp:revision>9</cp:revision>
  <dcterms:created xsi:type="dcterms:W3CDTF">2016-03-12T10:33:30Z</dcterms:created>
  <dcterms:modified xsi:type="dcterms:W3CDTF">2016-03-12T11:27:31Z</dcterms:modified>
</cp:coreProperties>
</file>