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5" r:id="rId3"/>
    <p:sldId id="280" r:id="rId4"/>
    <p:sldId id="293" r:id="rId5"/>
    <p:sldId id="258" r:id="rId6"/>
    <p:sldId id="259" r:id="rId7"/>
    <p:sldId id="260" r:id="rId8"/>
    <p:sldId id="262" r:id="rId9"/>
    <p:sldId id="283" r:id="rId10"/>
    <p:sldId id="285" r:id="rId11"/>
    <p:sldId id="264" r:id="rId12"/>
    <p:sldId id="265" r:id="rId13"/>
    <p:sldId id="287" r:id="rId14"/>
    <p:sldId id="29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9" autoAdjust="0"/>
    <p:restoredTop sz="94660"/>
  </p:normalViewPr>
  <p:slideViewPr>
    <p:cSldViewPr>
      <p:cViewPr varScale="1">
        <p:scale>
          <a:sx n="87" d="100"/>
          <a:sy n="87" d="100"/>
        </p:scale>
        <p:origin x="-10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7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44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75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7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19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37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82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6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18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42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8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D173-D356-41F1-99DF-21D521C80DF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F966A-CAD1-4FEE-8A65-6F4E4E0AE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8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152127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«Детский сад общеразвивающего вида «Ромашка»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ХМАО - Югра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844824"/>
            <a:ext cx="8136904" cy="4392488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«Экзотические животные Африки»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6-7 лет</a:t>
            </a:r>
          </a:p>
          <a:p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</a:t>
            </a:r>
          </a:p>
          <a:p>
            <a:pPr algn="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Сальникова Лариса Ивановна</a:t>
            </a: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Унъюган</a:t>
            </a:r>
            <a:endParaRPr lang="ru-RU" sz="16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819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5040560" cy="2722314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Люди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используют слонов по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хозяйству. Слон переносит хоботом очень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толстые деревья,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которые людям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необходимы для строительства домов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Дрессированные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слоны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даже рисуют картины, взяв в хобот большие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кисти.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400425" cy="3448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286250" cy="3571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65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Африке толстяк живёт, у него огромный рот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зной весь день сидит в воде, думает лишь о еде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Травку тоннами жуёт ненасытный… (бегемот)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/>
              <a:t> 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7" t="18960" r="5080"/>
          <a:stretch/>
        </p:blipFill>
        <p:spPr bwMode="auto">
          <a:xfrm>
            <a:off x="1043608" y="1484783"/>
            <a:ext cx="6912768" cy="4764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71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Бегемоты могут долго находиться под водой и прекрасно видят, что происходит на глубине.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2769"/>
            <a:ext cx="8114606" cy="4562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3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каком континенте мы побывали?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 В Африке).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аких животных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Африки мы еще не назвали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? (Крокодил, обезьяна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, антилопа)…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5" y="1124744"/>
            <a:ext cx="6096000" cy="3952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299627" cy="4189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48880"/>
            <a:ext cx="6538124" cy="4358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6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Интернет-ресурсы:</a:t>
            </a:r>
          </a:p>
          <a:p>
            <a:pPr>
              <a:buAutoNum type="arabicPeriod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yandex.ru/images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AutoNum type="arabicPeriod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kartinki24.ru›kartinki/elephant/14957.htm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AutoNum type="arabicPeriod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katyaburg.ru›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Животные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›</a:t>
            </a:r>
          </a:p>
          <a:p>
            <a:pPr>
              <a:buAutoNum type="arabicPeriod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vsezagadki.ru›2012/03/zagadki-pro-zhivotnyx-2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AutoNum type="arabicPeriod"/>
            </a:pP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osminojek.ru›zagadki-ob-ekzoticheskix-zhivotnyx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86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закрепление знаний детей об экзотических животных, проживающих в Африке. Расширение детских представлений об их среде обитания, особенностях поведения.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9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39"/>
            <a:ext cx="6336704" cy="6347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41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0894" y="260648"/>
            <a:ext cx="2211586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Царь зверей – большая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кошка.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Порычит со зла немножко,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Спит он в логове,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поев.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Носит гриву, грозный…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(лев)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Львы тяжелы, неторопливы, ленивы. Добытое львицами мясо сначала  отведывает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лев, поэтому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он всегда полноват, сыт и сам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редко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охотится.</a:t>
            </a:r>
          </a:p>
          <a:p>
            <a:pPr marL="0" indent="0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6429375" cy="4819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530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охоту ходят, как правило, львицы. Они более подвижны, ловки,  более удачливы в охоте. Львицы легче львов и могут спокойно забираться на дерево, прыгать по веткам. Они охотятся не только на земле, но и на деревьях.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00741"/>
            <a:ext cx="7213504" cy="48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162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внешне отличаются львы от львицы? 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льва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большая,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пушистая грива, а у львицы ее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нет.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Львы – хищники.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7096672" cy="3928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28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type="title"/>
          </p:nvPr>
        </p:nvSpPr>
        <p:spPr>
          <a:xfrm>
            <a:off x="7092950" y="274638"/>
            <a:ext cx="1871663" cy="6249987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Вот лошадки, все в полосках,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Может быть они в матросках?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Нет, они такого цвета.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Угадайте, кто же это?    (зебра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Многим кажется, что все зебры покрыты одинаковыми рисунками-полосками, но у каждой зебры свой рисунок, и он не повторяются.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рисунку детеныш зебры узнает свою мать.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Зебра – травоядное животное.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6400483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7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376264" cy="6322714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Вот живой подъёмный кран,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Обитатель жарких стран.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 стволов многоэтажных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Рвёт и листья, и банан.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(жираф)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Высота жирафа 6 метров, он ростом с 2-этажный дом, половина высоты приходится на шею.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Зачем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ему такая шея? (легко достает до самых верхушек высоких деревьев, срывая листья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Жираф – травоядное животное.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4905375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756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736304" cy="6250706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Носом – шлангом великан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Моется, как в душе.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Это житель жарких стран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Всех крупней на суше.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СЛОН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Самое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удивительное у слона – хобот.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помощью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хобота слон срывает листья с деревьев, рвет траву, пьет, обливается водой, 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устраивает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себе душ, водные процедуры. Хоботом слон защищается от врагов, выражает нежность, поглаживает с любовью своих детенышей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Слон – травоядное животное.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43062"/>
            <a:ext cx="5905500" cy="3571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3788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236</Words>
  <Application>Microsoft Office PowerPoint</Application>
  <PresentationFormat>Экран (4:3)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бюджетное дошкольное образовательное учреждение «Детский сад общеразвивающего вида «Ромашка» ХМАО - Югра</vt:lpstr>
      <vt:lpstr>Цель: закрепление знаний детей об экзотических животных, проживающих в Африке. Расширение детских представлений об их среде обитания, особенностях поведения.</vt:lpstr>
      <vt:lpstr>Презентация PowerPoint</vt:lpstr>
      <vt:lpstr>Презентация PowerPoint</vt:lpstr>
      <vt:lpstr>На охоту ходят, как правило, львицы. Они более подвижны, ловки,  более удачливы в охоте. Львицы легче львов и могут спокойно забираться на дерево, прыгать по веткам. Они охотятся не только на земле, но и на деревьях.  </vt:lpstr>
      <vt:lpstr>Чем внешне отличаются львы от львицы? У льва большая, пушистая грива, а у львицы ее нет. Львы – хищники.</vt:lpstr>
      <vt:lpstr>Вот лошадки, все в полосках, Может быть они в матросках? Нет, они такого цвета. Угадайте, кто же это?    (зебра)  Многим кажется, что все зебры покрыты одинаковыми рисунками-полосками, но у каждой зебры свой рисунок, и он не повторяются.   По рисунку детеныш зебры узнает свою мать.  Зебра – травоядное животное.  </vt:lpstr>
      <vt:lpstr>Вот живой подъёмный кран, Обитатель жарких стран. Со стволов многоэтажных Рвёт и листья, и банан. (жираф)   Высота жирафа 6 метров, он ростом с 2-этажный дом, половина высоты приходится на шею. Зачем ему такая шея? (легко достает до самых верхушек высоких деревьев, срывая листья). Жираф – травоядное животное. </vt:lpstr>
      <vt:lpstr> Носом – шлангом великан Моется, как в душе. Это житель жарких стран Всех крупней на суше. СЛОН  Самое удивительное у слона – хобот.  С помощью хобота слон срывает листья с деревьев, рвет траву, пьет, обливается водой, - устраивает себе душ, водные процедуры. Хоботом слон защищается от врагов, выражает нежность, поглаживает с любовью своих детенышей.  Слон – травоядное животное.</vt:lpstr>
      <vt:lpstr>Люди используют слонов по хозяйству. Слон переносит хоботом очень толстые деревья, которые людям необходимы для строительства домов.  Дрессированные слоны даже рисуют картины, взяв в хобот большие кисти. </vt:lpstr>
      <vt:lpstr>В Африке толстяк живёт, у него огромный рот,  В зной весь день сидит в воде, думает лишь о еде,  Травку тоннами жуёт ненасытный… (бегемот)   </vt:lpstr>
      <vt:lpstr>Бегемоты могут долго находиться под водой и прекрасно видят, что происходит на глубине. </vt:lpstr>
      <vt:lpstr>На каком континенте мы побывали?  ( В Африке). Каких животных Африки мы еще не назвали? (Крокодил, обезьяна, антилопа)…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Семейство</dc:creator>
  <cp:lastModifiedBy>Семейство</cp:lastModifiedBy>
  <cp:revision>36</cp:revision>
  <dcterms:created xsi:type="dcterms:W3CDTF">2016-01-20T14:29:21Z</dcterms:created>
  <dcterms:modified xsi:type="dcterms:W3CDTF">2016-02-11T14:50:08Z</dcterms:modified>
</cp:coreProperties>
</file>