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69" r:id="rId4"/>
    <p:sldId id="268" r:id="rId5"/>
    <p:sldId id="271" r:id="rId6"/>
    <p:sldId id="270" r:id="rId7"/>
    <p:sldId id="272" r:id="rId8"/>
    <p:sldId id="273" r:id="rId9"/>
    <p:sldId id="277" r:id="rId10"/>
    <p:sldId id="278" r:id="rId11"/>
    <p:sldId id="279" r:id="rId12"/>
    <p:sldId id="280" r:id="rId13"/>
    <p:sldId id="257" r:id="rId14"/>
    <p:sldId id="262" r:id="rId15"/>
    <p:sldId id="264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9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4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94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96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35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8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38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1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06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5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74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EBDEE-52F1-438F-AC08-63DDD0FECBC9}" type="datetimeFigureOut">
              <a:rPr lang="ru-RU" smtClean="0"/>
              <a:t>07.02.2015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BFCB3-3330-4295-A786-6414143B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8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image" Target="../media/image30.png"/><Relationship Id="rId21" Type="http://schemas.microsoft.com/office/2007/relationships/hdphoto" Target="../media/hdphoto14.wdp"/><Relationship Id="rId7" Type="http://schemas.microsoft.com/office/2007/relationships/hdphoto" Target="../media/hdphoto8.wdp"/><Relationship Id="rId12" Type="http://schemas.openxmlformats.org/officeDocument/2006/relationships/image" Target="../media/image36.png"/><Relationship Id="rId17" Type="http://schemas.microsoft.com/office/2007/relationships/hdphoto" Target="../media/hdphoto12.wdp"/><Relationship Id="rId25" Type="http://schemas.microsoft.com/office/2007/relationships/hdphoto" Target="../media/hdphoto16.wdp"/><Relationship Id="rId2" Type="http://schemas.openxmlformats.org/officeDocument/2006/relationships/image" Target="../media/image29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24" Type="http://schemas.openxmlformats.org/officeDocument/2006/relationships/image" Target="../media/image42.png"/><Relationship Id="rId5" Type="http://schemas.openxmlformats.org/officeDocument/2006/relationships/image" Target="../media/image31.png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microsoft.com/office/2007/relationships/hdphoto" Target="../media/hdphoto7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rambler.ru/17056894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rtal.do.mrsu.ru/info/history/history/munci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2592287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Презентация для детей 5- 6 лет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«Хантыйские мотивы»</a:t>
            </a:r>
            <a:b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144000" cy="5301208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Aft>
                <a:spcPts val="1000"/>
              </a:spcAft>
              <a:tabLst>
                <a:tab pos="228600" algn="l"/>
              </a:tabLst>
            </a:pPr>
            <a: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285750" lvl="0" indent="-285750" algn="l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v"/>
              <a:tabLst>
                <a:tab pos="228600" algn="l"/>
              </a:tabLst>
            </a:pPr>
            <a:r>
              <a:rPr lang="ru-RU" sz="7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Уточнение </a:t>
            </a:r>
            <a:r>
              <a:rPr lang="ru-RU" sz="7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7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закрепление знаний </a:t>
            </a:r>
            <a:r>
              <a:rPr lang="ru-RU" sz="7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 коренных народах, населяющих ХМАО – Югра – </a:t>
            </a:r>
            <a:r>
              <a:rPr lang="ru-RU" sz="7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хантах</a:t>
            </a:r>
            <a:r>
              <a:rPr lang="ru-RU" sz="7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; знания о представителях  животного мира Югры</a:t>
            </a:r>
            <a:r>
              <a:rPr lang="ru-RU" sz="7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285750" indent="-285750" algn="l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7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Продолжать знакомить  детей с национальным костюмом, обувью, игрушками, </a:t>
            </a:r>
            <a:r>
              <a:rPr lang="ru-RU" sz="7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народным </a:t>
            </a:r>
            <a:r>
              <a:rPr lang="ru-RU" sz="7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инструментом – </a:t>
            </a:r>
            <a:r>
              <a:rPr lang="ru-RU" sz="7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варган.</a:t>
            </a:r>
          </a:p>
          <a:p>
            <a:pPr marL="285750" indent="-285750" algn="l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7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Продолжать  </a:t>
            </a:r>
            <a:r>
              <a:rPr lang="ru-RU" sz="7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знакомить детей с орнаментами: «Оленьи рога», «Заячьи ушки», «Медведь», «Птица</a:t>
            </a:r>
            <a:r>
              <a:rPr lang="ru-RU" sz="7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».</a:t>
            </a:r>
            <a:endParaRPr lang="ru-RU" sz="72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 algn="l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7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Формировать </a:t>
            </a:r>
            <a:r>
              <a:rPr lang="ru-RU" sz="7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интерес к «малой Родине»: посёлку </a:t>
            </a:r>
            <a:r>
              <a:rPr lang="ru-RU" sz="72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Унъюган</a:t>
            </a:r>
            <a:r>
              <a:rPr lang="ru-RU" sz="7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ХМАО-Югре. </a:t>
            </a:r>
            <a:endParaRPr lang="ru-RU" sz="72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 algn="l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v"/>
            </a:pPr>
            <a:endParaRPr lang="ru-RU" sz="72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r">
              <a:lnSpc>
                <a:spcPct val="120000"/>
              </a:lnSpc>
              <a:spcAft>
                <a:spcPts val="1000"/>
              </a:spcAft>
            </a:pPr>
            <a:r>
              <a:rPr lang="ru-RU" sz="7200" i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Подготовила воспитатель</a:t>
            </a:r>
          </a:p>
          <a:p>
            <a:pPr algn="r">
              <a:lnSpc>
                <a:spcPct val="120000"/>
              </a:lnSpc>
              <a:spcAft>
                <a:spcPts val="1000"/>
              </a:spcAft>
            </a:pPr>
            <a:r>
              <a:rPr lang="ru-RU" sz="7200" i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Сальникова Лариса Ивановна</a:t>
            </a:r>
            <a:endParaRPr lang="ru-RU" sz="7200" i="1" dirty="0" smtClean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72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Унъюган</a:t>
            </a:r>
            <a:endParaRPr lang="ru-RU" sz="7200" b="1" i="1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7200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2015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228600" algn="l"/>
              </a:tabLst>
            </a:pPr>
            <a:endParaRPr lang="ru-RU" sz="1600" dirty="0">
              <a:ea typeface="Times New Roman"/>
              <a:cs typeface="Times New Roman"/>
            </a:endParaRPr>
          </a:p>
          <a:p>
            <a:pPr algn="l"/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571429" cy="32403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933056"/>
            <a:ext cx="7200800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Заячьи ушки»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Узором «заячьи ушки» украшают детские вещи, потому, что зайчиха – мать относится к лесным женским духам. А каждая женщина – мать любит своих детей. Этот узор похож на длинные ушки зайцев.</a:t>
            </a:r>
            <a:endParaRPr lang="ru-RU" sz="2000" b="1" dirty="0">
              <a:ea typeface="Times New Roman"/>
              <a:cs typeface="Times New Roman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7" y="414131"/>
            <a:ext cx="8146296" cy="3158886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7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617" r="67926" b="53099"/>
          <a:stretch/>
        </p:blipFill>
        <p:spPr bwMode="auto">
          <a:xfrm>
            <a:off x="3211080" y="416142"/>
            <a:ext cx="2729072" cy="308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617" r="66739" b="53099"/>
          <a:stretch>
            <a:fillRect/>
          </a:stretch>
        </p:blipFill>
        <p:spPr bwMode="auto">
          <a:xfrm>
            <a:off x="510098" y="416143"/>
            <a:ext cx="2700981" cy="30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617" r="66739" b="53099"/>
          <a:stretch>
            <a:fillRect/>
          </a:stretch>
        </p:blipFill>
        <p:spPr bwMode="auto">
          <a:xfrm>
            <a:off x="0" y="7429500"/>
            <a:ext cx="30670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0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0915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/>
          <a:stretch/>
        </p:blipFill>
        <p:spPr bwMode="auto">
          <a:xfrm>
            <a:off x="5940152" y="413707"/>
            <a:ext cx="2655310" cy="308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4365104"/>
            <a:ext cx="8496944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«Медведь»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Узором «медведь» охотники украшают свои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вещи и обереги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, они верят, что медведь их охраняет и приносит удачу на охоте. Похож этот узор на стоящего во весь рост медведя.</a:t>
            </a:r>
            <a:endParaRPr lang="ru-RU" sz="2000" b="1" dirty="0">
              <a:ea typeface="Times New Roman"/>
              <a:cs typeface="Times New Roman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908720"/>
            <a:ext cx="8280920" cy="295232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Птица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Узор «птица» хранит сон и здоровье человека, отпугивает от него злых духов. Этот узор похож на птицу, которая повернула голову к хвосту.</a:t>
            </a:r>
            <a:endParaRPr lang="ru-RU" sz="2000" b="1" dirty="0"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b="1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3058"/>
          <a:stretch/>
        </p:blipFill>
        <p:spPr bwMode="auto">
          <a:xfrm>
            <a:off x="497699" y="1259046"/>
            <a:ext cx="2634141" cy="241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1"/>
            <a:ext cx="2695791" cy="24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54" y="1211228"/>
            <a:ext cx="2664296" cy="244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7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"/>
          <a:stretch/>
        </p:blipFill>
        <p:spPr bwMode="auto">
          <a:xfrm>
            <a:off x="0" y="6896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193" y="18864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Какое любимое животное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хантов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(Олень).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Почему?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Олень дает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хантам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шкуры, мясо, молоко; служит средством передвижения).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" y="22718"/>
            <a:ext cx="9139055" cy="67906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3" l="0" r="97656">
                        <a14:foregroundMark x1="41719" y1="18994" x2="97656" y2="81981"/>
                        <a14:foregroundMark x1="96719" y1="81981" x2="6250" y2="1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7408" y="2204238"/>
            <a:ext cx="597858" cy="57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5750" y1="20250" x2="32750" y2="1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1029951" cy="102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8" b="89844" l="10000" r="99333">
                        <a14:foregroundMark x1="63000" y1="23438" x2="65333" y2="2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60191"/>
            <a:ext cx="1065620" cy="90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1957"/>
            <a:ext cx="10604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95" b="97545" l="1370" r="89384">
                        <a14:foregroundMark x1="32877" y1="21205" x2="43493" y2="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50" y="1453852"/>
            <a:ext cx="864153" cy="132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750" y1="51500" x2="31250" y2="5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965">
            <a:off x="6084106" y="4757874"/>
            <a:ext cx="1656246" cy="165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39" b="50633" l="26099" r="700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6315" r="24418" b="44443"/>
          <a:stretch/>
        </p:blipFill>
        <p:spPr bwMode="auto">
          <a:xfrm>
            <a:off x="1970997" y="836712"/>
            <a:ext cx="1067146" cy="71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777" y="6167045"/>
            <a:ext cx="897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Каких птиц можно встретить зимой в тайге?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(Снегиря, синицу, дятла, клеста, свиристеля, сороку, ворону, воробья).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6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2176 C 0.00399 -0.03032 -0.04462 -0.07569 -0.1099 -0.0787 C -0.17222 -0.08263 -0.23038 -0.04745 -0.2342 0.00301 C -0.23906 0.04977 -0.19826 0.09329 -0.13993 0.09653 C -0.08663 0.09908 -0.03594 0.07014 -0.03212 0.02639 C -0.02812 -0.01319 -0.06233 -0.05092 -0.11163 -0.05393 C -0.15746 -0.05625 -0.20035 -0.03194 -0.20312 0.00463 C -0.20608 0.03727 -0.17882 0.06945 -0.13802 0.07084 C -0.10104 0.07315 -0.06615 0.0544 -0.06302 0.02477 C -0.06128 -0.00162 -0.0816 -0.02731 -0.11371 -0.02893 C -0.14184 -0.03032 -0.17014 -0.01643 -0.17222 0.00625 C -0.17396 0.0257 -0.15955 0.04422 -0.13594 0.04584 C -0.11667 0.04746 -0.09618 0.03889 -0.09514 0.02338 C -0.09323 0.01088 -0.10104 -0.00254 -0.11562 -0.00416 C -0.12743 -0.00416 -0.13906 -0.00092 -0.14097 0.00764 C -0.14184 0.01297 -0.13993 0.01875 -0.1342 0.02107 C -0.13125 0.02176 -0.12934 0.02176 -0.12639 0.02107 " pathEditMode="relative" rAng="0" ptsTypes="fffffffffffffffff">
                                      <p:cBhvr>
                                        <p:cTn id="3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4971" cy="68362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159" y="6151625"/>
            <a:ext cx="455712" cy="34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67" y="6126013"/>
            <a:ext cx="4572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44" y="5687037"/>
            <a:ext cx="4572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59" y="5687037"/>
            <a:ext cx="4572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42" y="5157192"/>
            <a:ext cx="4572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44" y="5157192"/>
            <a:ext cx="4572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774" y1="31313" x2="10584" y2="29798"/>
                        <a14:foregroundMark x1="77372" y1="17172" x2="87956" y2="44949"/>
                        <a14:foregroundMark x1="25912" y1="84343" x2="47080" y2="83838"/>
                        <a14:foregroundMark x1="49270" y1="75253" x2="67153" y2="78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989">
            <a:off x="4996427" y="6107110"/>
            <a:ext cx="872877" cy="63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40" y="4885327"/>
            <a:ext cx="8778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646">
            <a:off x="4427984" y="5428267"/>
            <a:ext cx="8778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040" b="93064" l="49667" r="95000">
                        <a14:foregroundMark x1="52667" y1="49711" x2="52333" y2="49711"/>
                        <a14:foregroundMark x1="54000" y1="50289" x2="54667" y2="49711"/>
                        <a14:foregroundMark x1="53667" y1="52023" x2="54333" y2="51445"/>
                        <a14:foregroundMark x1="54333" y1="55491" x2="54333" y2="54335"/>
                        <a14:foregroundMark x1="95000" y1="49711" x2="95000" y2="49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07" t="34774" r="12537"/>
          <a:stretch/>
        </p:blipFill>
        <p:spPr bwMode="auto">
          <a:xfrm rot="2218948">
            <a:off x="1757472" y="5686211"/>
            <a:ext cx="2354912" cy="21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40" y="4568675"/>
            <a:ext cx="316388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71277"/>
            <a:ext cx="316388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63" y="3941167"/>
            <a:ext cx="316388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038" b="92885" l="61964" r="95357">
                        <a14:foregroundMark x1="65000" y1="47692" x2="66786" y2="50385"/>
                        <a14:foregroundMark x1="66786" y1="50385" x2="65000" y2="48077"/>
                        <a14:foregroundMark x1="63036" y1="50577" x2="63393" y2="49808"/>
                        <a14:foregroundMark x1="65893" y1="64615" x2="65714" y2="64038"/>
                        <a14:foregroundMark x1="64464" y1="66923" x2="64464" y2="66923"/>
                        <a14:foregroundMark x1="63214" y1="65962" x2="62500" y2="66154"/>
                        <a14:foregroundMark x1="67143" y1="86538" x2="66250" y2="85769"/>
                        <a14:foregroundMark x1="63571" y1="89038" x2="63393" y2="88846"/>
                        <a14:foregroundMark x1="86607" y1="47885" x2="86250" y2="46923"/>
                        <a14:foregroundMark x1="84643" y1="52308" x2="83571" y2="52308"/>
                        <a14:foregroundMark x1="86964" y1="56731" x2="86250" y2="56731"/>
                        <a14:foregroundMark x1="84286" y1="61154" x2="83929" y2="60385"/>
                        <a14:foregroundMark x1="86607" y1="78846" x2="86429" y2="79423"/>
                        <a14:foregroundMark x1="83929" y1="80577" x2="83214" y2="80192"/>
                        <a14:foregroundMark x1="86786" y1="86346" x2="86429" y2="85192"/>
                        <a14:foregroundMark x1="87679" y1="90577" x2="87857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57" t="45835"/>
          <a:stretch/>
        </p:blipFill>
        <p:spPr bwMode="auto">
          <a:xfrm rot="21195785">
            <a:off x="321273" y="4611660"/>
            <a:ext cx="1700096" cy="203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090" y="3292259"/>
            <a:ext cx="1271618" cy="95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95" y="3336723"/>
            <a:ext cx="691829" cy="43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99" y="5502668"/>
            <a:ext cx="2682445" cy="150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80" y="3749493"/>
            <a:ext cx="1081538" cy="81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57" b="96000" l="357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3" y="3643731"/>
            <a:ext cx="1814184" cy="13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3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842" y="3771277"/>
            <a:ext cx="1787292" cy="111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899" b="95859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5" y="4091675"/>
            <a:ext cx="3505572" cy="282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18" y="67101"/>
            <a:ext cx="882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Каких животных можно встретить зимой в тайге?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(Соболя, белку, зайца, волка, рысь, лисицу, лося).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5 0.028 0.062 0.062 0.062 C 0.097 0.062 0.125 0.035 0.125 0 C 0.125 -0.035 0.153 -0.062 0.188 -0.062 C 0.222 -0.062 0.25 -0.035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Интернет – ресурсы: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images.yandex.ru›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картинки про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хантов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hlinkClick r:id="rId3"/>
              </a:rPr>
              <a:t>http://news.rambler.ru/17056894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hlinkClick r:id="rId4"/>
              </a:rPr>
              <a:t>http://portal.do.mrsu.ru/info/history/history/muncie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http://suvenir-dolls.ru/tematicheskie.html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0" y="0"/>
            <a:ext cx="9171519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252" y="219998"/>
            <a:ext cx="872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называется жилище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хантов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(Чум)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Где ханты строят чумы?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(В тайге)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2" y="116632"/>
            <a:ext cx="5779098" cy="66617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750" y="0"/>
            <a:ext cx="8902824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хантов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 есть свои национальные костюмы, которые они украшают узорами из бисера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. Как называется шуба 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хантов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?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(Малица).</a:t>
            </a:r>
            <a:endParaRPr lang="ru-RU" sz="1600" i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824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6" y="1207704"/>
            <a:ext cx="4339058" cy="54323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88973"/>
            <a:ext cx="3816424" cy="54803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Одежду  Ханты изготавливают из шкуры рыб, животных, ткут из крапивы. Различают мужские и женские костюмы: летние и зимние. Одежда в первую очередь должна защитить от  мороза, ветра, дождя, мошки и комаров.</a:t>
            </a:r>
            <a:r>
              <a:rPr lang="ru-RU" b="1" i="1" dirty="0">
                <a:latin typeface="Times New Roman"/>
                <a:ea typeface="Times New Roman"/>
                <a:cs typeface="Times New Roman"/>
              </a:rPr>
              <a:t> </a:t>
            </a:r>
            <a:endParaRPr lang="ru-RU" sz="1600" b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42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92696"/>
            <a:ext cx="8911949" cy="60486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888" y="35332"/>
            <a:ext cx="891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Ханты носят национальную обувь. Летом они носят обувь из </a:t>
            </a:r>
            <a:r>
              <a:rPr lang="ru-RU" b="1" dirty="0" smtClean="0">
                <a:latin typeface="Times New Roman"/>
                <a:ea typeface="Times New Roman"/>
              </a:rPr>
              <a:t>кожи. Обувь ханты украшают цветными орнаментами из ниток и бисера.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226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5" y="1574626"/>
            <a:ext cx="3733800" cy="5238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78" y="95318"/>
            <a:ext cx="4990923" cy="6718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9" y="0"/>
            <a:ext cx="3931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/>
                <a:ea typeface="Times New Roman"/>
              </a:rPr>
              <a:t>Зимой ханты носят обувь из меха. Как называются зимние женские сапоги </a:t>
            </a:r>
            <a:r>
              <a:rPr lang="ru-RU" b="1" dirty="0" err="1" smtClean="0">
                <a:latin typeface="Times New Roman"/>
                <a:ea typeface="Times New Roman"/>
              </a:rPr>
              <a:t>хантов</a:t>
            </a:r>
            <a:r>
              <a:rPr lang="ru-RU" b="1" dirty="0" smtClean="0">
                <a:latin typeface="Times New Roman"/>
                <a:ea typeface="Times New Roman"/>
              </a:rPr>
              <a:t>?  </a:t>
            </a:r>
            <a:r>
              <a:rPr lang="ru-RU" i="1" dirty="0" smtClean="0">
                <a:latin typeface="Times New Roman"/>
                <a:ea typeface="Times New Roman"/>
              </a:rPr>
              <a:t>(Кисы). </a:t>
            </a:r>
            <a:r>
              <a:rPr lang="ru-RU" b="1" dirty="0" smtClean="0">
                <a:latin typeface="Times New Roman"/>
                <a:ea typeface="Times New Roman"/>
              </a:rPr>
              <a:t>Как называются мужские зимние сапоги </a:t>
            </a:r>
            <a:r>
              <a:rPr lang="ru-RU" b="1" dirty="0" err="1" smtClean="0">
                <a:latin typeface="Times New Roman"/>
                <a:ea typeface="Times New Roman"/>
              </a:rPr>
              <a:t>хантов</a:t>
            </a:r>
            <a:r>
              <a:rPr lang="ru-RU" b="1" dirty="0" smtClean="0">
                <a:latin typeface="Times New Roman"/>
                <a:ea typeface="Times New Roman"/>
              </a:rPr>
              <a:t>?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i="1" dirty="0" smtClean="0">
                <a:latin typeface="Times New Roman"/>
                <a:ea typeface="Times New Roman"/>
              </a:rPr>
              <a:t>(Унты).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398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r="13175"/>
          <a:stretch/>
        </p:blipFill>
        <p:spPr bwMode="auto">
          <a:xfrm>
            <a:off x="11021" y="116632"/>
            <a:ext cx="4720868" cy="41334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379" r="9684" b="-174"/>
          <a:stretch/>
        </p:blipFill>
        <p:spPr bwMode="auto">
          <a:xfrm>
            <a:off x="4067944" y="2564904"/>
            <a:ext cx="4929578" cy="41044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1888" y="116632"/>
            <a:ext cx="4265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У хантыйских детей свои национальные игрушки. Игрушки для мальчиков </a:t>
            </a:r>
            <a:r>
              <a:rPr lang="ru-RU" b="1" dirty="0" smtClean="0">
                <a:latin typeface="Times New Roman"/>
                <a:ea typeface="Times New Roman"/>
              </a:rPr>
              <a:t>вырезают из дерева, костей </a:t>
            </a:r>
            <a:r>
              <a:rPr lang="ru-RU" b="1" dirty="0">
                <a:latin typeface="Times New Roman"/>
                <a:ea typeface="Times New Roman"/>
              </a:rPr>
              <a:t>животных и </a:t>
            </a:r>
            <a:r>
              <a:rPr lang="ru-RU" b="1" dirty="0" smtClean="0">
                <a:latin typeface="Times New Roman"/>
                <a:ea typeface="Times New Roman"/>
              </a:rPr>
              <a:t>рыб.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4564258"/>
            <a:ext cx="3528392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Игрушки для девочек – кукол шьют из разноцветных лоскутков ткани, ниток, украшают бисером.</a:t>
            </a:r>
          </a:p>
          <a:p>
            <a:pPr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Как называют хантыйских кукол? 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ru-RU" i="1" dirty="0" err="1" smtClean="0">
                <a:latin typeface="Times New Roman"/>
                <a:ea typeface="Times New Roman"/>
                <a:cs typeface="Times New Roman"/>
              </a:rPr>
              <a:t>Акань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).</a:t>
            </a:r>
            <a:endParaRPr lang="ru-RU" i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15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564515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212976"/>
            <a:ext cx="5280025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116632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У </a:t>
            </a:r>
            <a:r>
              <a:rPr lang="ru-RU" b="1" dirty="0" err="1">
                <a:latin typeface="Times New Roman"/>
                <a:ea typeface="Times New Roman"/>
              </a:rPr>
              <a:t>хантов</a:t>
            </a:r>
            <a:r>
              <a:rPr lang="ru-RU" b="1" dirty="0">
                <a:latin typeface="Times New Roman"/>
                <a:ea typeface="Times New Roman"/>
              </a:rPr>
              <a:t> есть свой национальный музыкальный инструмент – варган. Он похож на ключ, которым открывают замки на дверях, и  состоит из двух небольших металлических пластин и металлического язычка посередине. 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3573016"/>
            <a:ext cx="3816424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Чтобы играть на инструменте, ханты зажимают варган между губ и пальцем дергают за язычок.</a:t>
            </a:r>
            <a:endParaRPr lang="ru-RU" sz="1600" b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2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Ханты украшают свою одежду и обувь орнаментами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571429" cy="3533334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653136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«Оленьи рога»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/>
                <a:ea typeface="Times New Roman"/>
              </a:rPr>
              <a:t>Он похож на веточки оленьих рогов. Этому узору ханты отдают предпочтение, потому, что олень – самое главное животное в жизни </a:t>
            </a:r>
            <a:r>
              <a:rPr lang="ru-RU" sz="2000" b="1" dirty="0" err="1">
                <a:latin typeface="Times New Roman"/>
                <a:ea typeface="Times New Roman"/>
              </a:rPr>
              <a:t>хантов</a:t>
            </a:r>
            <a:r>
              <a:rPr lang="ru-RU" sz="2000" b="1" dirty="0">
                <a:latin typeface="Times New Roman"/>
                <a:ea typeface="Times New Roman"/>
              </a:rPr>
              <a:t>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516</Words>
  <Application>Microsoft Office PowerPoint</Application>
  <PresentationFormat>Экран 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для детей 5- 6 лет «Хантыйские мотивы»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Ханты украшают свою одежду и обувь орнаментами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Семейство</dc:creator>
  <cp:lastModifiedBy>Семейство</cp:lastModifiedBy>
  <cp:revision>43</cp:revision>
  <dcterms:created xsi:type="dcterms:W3CDTF">2015-01-31T14:27:19Z</dcterms:created>
  <dcterms:modified xsi:type="dcterms:W3CDTF">2015-02-07T04:17:30Z</dcterms:modified>
</cp:coreProperties>
</file>