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73" r:id="rId3"/>
    <p:sldId id="312" r:id="rId4"/>
    <p:sldId id="272" r:id="rId5"/>
    <p:sldId id="274" r:id="rId6"/>
    <p:sldId id="275" r:id="rId7"/>
    <p:sldId id="276" r:id="rId8"/>
    <p:sldId id="277" r:id="rId9"/>
    <p:sldId id="305" r:id="rId10"/>
    <p:sldId id="279" r:id="rId11"/>
    <p:sldId id="269" r:id="rId12"/>
    <p:sldId id="270" r:id="rId13"/>
    <p:sldId id="306" r:id="rId14"/>
    <p:sldId id="281" r:id="rId15"/>
    <p:sldId id="316" r:id="rId16"/>
    <p:sldId id="307" r:id="rId17"/>
    <p:sldId id="308" r:id="rId18"/>
    <p:sldId id="317" r:id="rId19"/>
    <p:sldId id="309" r:id="rId20"/>
    <p:sldId id="310" r:id="rId21"/>
    <p:sldId id="311" r:id="rId22"/>
    <p:sldId id="315" r:id="rId23"/>
    <p:sldId id="288" r:id="rId24"/>
    <p:sldId id="289" r:id="rId25"/>
    <p:sldId id="290" r:id="rId26"/>
    <p:sldId id="271" r:id="rId27"/>
    <p:sldId id="256" r:id="rId28"/>
    <p:sldId id="259" r:id="rId29"/>
    <p:sldId id="260" r:id="rId30"/>
    <p:sldId id="261" r:id="rId31"/>
    <p:sldId id="262" r:id="rId32"/>
    <p:sldId id="263" r:id="rId33"/>
    <p:sldId id="265" r:id="rId34"/>
    <p:sldId id="266" r:id="rId35"/>
    <p:sldId id="264" r:id="rId36"/>
    <p:sldId id="313" r:id="rId37"/>
    <p:sldId id="291" r:id="rId38"/>
  </p:sldIdLst>
  <p:sldSz cx="9144000" cy="6858000" type="screen4x3"/>
  <p:notesSz cx="6858000" cy="9144000"/>
  <p:custShowLst>
    <p:custShow name="Произвольный показ 1" id="0">
      <p:sldLst>
        <p:sld r:id="rId28"/>
        <p:sld r:id="rId29"/>
        <p:sld r:id="rId30"/>
        <p:sld r:id="rId31"/>
        <p:sld r:id="rId32"/>
        <p:sld r:id="rId33"/>
        <p:sld r:id="rId34"/>
        <p:sld r:id="rId35"/>
        <p:sld r:id="rId36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 varScale="1">
        <p:scale>
          <a:sx n="87" d="100"/>
          <a:sy n="87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3601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307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2885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17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913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039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725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66890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732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194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4087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3628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1207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944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48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514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218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03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966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9862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5852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2609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15445-7470-4344-8A08-001D43865675}" type="datetimeFigureOut">
              <a:rPr lang="ru-RU" smtClean="0"/>
              <a:pPr/>
              <a:t>03.04.2016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84E31-CB84-4979-89EC-4ADB328BB5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E6114-99AD-47E1-AE95-53F9D1BEB8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D3D21-1D98-4B8B-BC37-706AC481534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1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12.xml"/><Relationship Id="rId1" Type="http://schemas.openxmlformats.org/officeDocument/2006/relationships/audio" Target="file:///H:\&#1055;&#1056;&#1045;&#1047;&#1045;&#1053;&#1058;&#1040;&#1062;&#1048;&#1071;&#1052;&#1040;&#1052;&#1040;&#1043;&#1054;&#1058;&#1054;&#1042;&#1040;&#1071;\&#1055;&#1056;&#1045;&#1047;&#1045;&#1053;&#1058;&#1040;&#1062;&#1048;&#1071;&#1052;&#1040;&#1052;&#1040;&#1043;&#1054;&#1058;&#1054;&#1042;&#1040;&#1071;\&#1057;&#1087;&#1077;&#1081;&#1089;%20-%20&#1042;%20&#1057;&#1074;&#1077;&#1090;&#1077;%20&#1057;&#1072;&#1090;&#1091;&#1088;&#1085;&#1072;%20%5b&#1089;%20&#1089;&#1072;&#1081;&#1090;&#1072;%20www.ololo.fm%5d.mp3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55;&#1056;&#1045;&#1047;&#1045;&#1053;&#1058;&#1040;&#1062;&#1048;&#1071;&#1052;&#1040;&#1052;&#1040;&#1043;&#1054;&#1058;&#1054;&#1042;&#1040;&#1071;\&#1055;&#1056;&#1045;&#1047;&#1045;&#1053;&#1058;&#1040;&#1062;&#1048;&#1071;&#1052;&#1040;&#1052;&#1040;&#1043;&#1054;&#1058;&#1054;&#1042;&#1040;&#1071;\&#1055;&#1087;&#1082;%20-%20&#1057;&#1087;&#1077;&#1081;&#1089;%20-%20&#1056;&#1077;&#1084;&#1080;&#1082;&#1089;%20-%20&#1043;&#1083;&#1091;&#1073;&#1086;&#1082;&#1072;&#1103;%20&#1047;&#1086;&#1085;&#1072;%20%5b&#1089;%20&#1089;&#1072;&#1081;&#1090;&#1072;%20www.ololo.fm%5d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«Космическое путешествие»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458112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воспитатель высшей квалификационной категории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Сальникова Лариса Ивановна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5856" y="623731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Унъюган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6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03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0-tub-ru.yandex.net/i?id=73806295c99785d99a259013065bbdd2-25-144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6844" cy="7029400"/>
          </a:xfrm>
          <a:prstGeom prst="rect">
            <a:avLst/>
          </a:prstGeom>
          <a:noFill/>
        </p:spPr>
      </p:pic>
      <p:pic>
        <p:nvPicPr>
          <p:cNvPr id="1028" name="Picture 4" descr="Звёзды Анимация, анимашк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785794"/>
            <a:ext cx="723900" cy="6858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30" name="Picture 6" descr="http://miranimashek.com/_ph/30/1/276268880.jpg?140594145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1214422"/>
            <a:ext cx="723900" cy="685800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</p:pic>
      <p:pic>
        <p:nvPicPr>
          <p:cNvPr id="1034" name="Picture 10" descr="http://miranimashek.com/_ph/30/1/276268880.jpg?140594145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9586" y="5572140"/>
            <a:ext cx="723900" cy="6858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36" name="Picture 12" descr="http://miranimashek.com/_ph/30/1/276268880.jpg?140594145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571612"/>
            <a:ext cx="723900" cy="6858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38" name="Picture 14" descr="http://miranimashek.com/_ph/30/1/276268880.jpg?140594145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429000"/>
            <a:ext cx="723900" cy="685800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</p:pic>
      <p:pic>
        <p:nvPicPr>
          <p:cNvPr id="1044" name="Picture 20" descr="Космос, планеты красивая Анимация, анимашки бесплатно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071545"/>
            <a:ext cx="2545723" cy="1980000"/>
          </a:xfrm>
          <a:prstGeom prst="rect">
            <a:avLst/>
          </a:prstGeom>
          <a:noFill/>
        </p:spPr>
      </p:pic>
      <p:pic>
        <p:nvPicPr>
          <p:cNvPr id="1046" name="Picture 22" descr="Желтая звезд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1928802"/>
            <a:ext cx="285750" cy="28575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48" name="Picture 24" descr="Анимашки про космос, анимационные картинки о космосе | Smayls.ru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1643050"/>
            <a:ext cx="1946756" cy="2736000"/>
          </a:xfrm>
          <a:prstGeom prst="rect">
            <a:avLst/>
          </a:prstGeom>
          <a:noFill/>
        </p:spPr>
      </p:pic>
      <p:pic>
        <p:nvPicPr>
          <p:cNvPr id="1050" name="Picture 26" descr="http://animo2.ucoz.ru/_ph/53/1/532784406.jpg?140596410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2601146"/>
            <a:ext cx="3714744" cy="1983788"/>
          </a:xfrm>
          <a:prstGeom prst="rect">
            <a:avLst/>
          </a:prstGeom>
          <a:noFill/>
        </p:spPr>
      </p:pic>
      <p:pic>
        <p:nvPicPr>
          <p:cNvPr id="12" name="Спейс - В Свете Сатурна [с сайта www.ololo.f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0145"/>
      </p:ext>
    </p:extLst>
  </p:cSld>
  <p:clrMapOvr>
    <a:masterClrMapping/>
  </p:clrMapOvr>
  <p:transition advClick="0"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0.0518 C 0.39705 0.25116 0.7191 0.45051 0.84305 0.52868 C 0.96684 0.60685 0.82292 0.52336 0.81857 0.52082 " pathEditMode="relative" rAng="0" ptsTypes="aaA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-0.00555 L -0.87135 -0.0159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5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3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500"/>
                            </p:stCondLst>
                            <p:childTnLst>
                              <p:par>
                                <p:cTn id="4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99815E-6 L -0.54879 -0.38044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00" y="-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1500"/>
                            </p:stCondLst>
                            <p:childTnLst>
                              <p:par>
                                <p:cTn id="60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0"/>
                            </p:stCondLst>
                            <p:childTnLst>
                              <p:par>
                                <p:cTn id="71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4232 L 0.03646 0.13182 L 0.07118 0.04232 L 0.10781 0.13182 L 0.14444 0.04232 L 0.17864 0.13182 L 0.21528 0.04232 L 0.25 0.13182 L 0.28663 0.04232 L 0.32309 0.13182 L 0.35781 0.04232 L 0.39444 0.13182 L 0.42864 0.04232 L 0.46528 0.13182 L 0.50191 0.04232 L 0.53663 0.13182 L 0.57326 0.04232 " pathEditMode="relative" rAng="0" ptsTypes="FFFFFFFFFFFFFFFFF">
                                      <p:cBhvr>
                                        <p:cTn id="72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0"/>
                            </p:stCondLst>
                            <p:childTnLst>
                              <p:par>
                                <p:cTn id="74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5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1000"/>
                            </p:stCondLst>
                            <p:childTnLst>
                              <p:par>
                                <p:cTn id="7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0"/>
                            </p:stCondLst>
                            <p:childTnLst>
                              <p:par>
                                <p:cTn id="89" presetID="5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4 -0.08925  -0.046 -0.16651  -0.113 -0.17184  C -0.177 -0.1785  -0.237 -0.11856  -0.241 -0.03197  C -0.246 0.04796  -0.204 0.12255  -0.144 0.12788  C -0.089 0.13188  -0.037 0.08259  -0.033 0.00799  C -0.029 -0.05994  -0.064 -0.12389  -0.115 -0.12921  C -0.162 -0.13321  -0.206 -0.09191  -0.209 -0.02931  C -0.212 0.02664  -0.184 0.08126  -0.142 0.08392  C -0.104 0.08792  -0.068 0.05595  -0.065 0.00533  C -0.063 -0.03996  -0.084 -0.08392  -0.117 -0.08659  C -0.146 -0.08925  -0.175 -0.06527  -0.177 -0.02664  C -0.179 0.00666  -0.164 0.03863  -0.14 0.0413  C -0.12 0.04396  -0.099 0.02931  -0.098 0.00266  C -0.096 -0.01865  -0.104 -0.0413  -0.119 -0.04396  C -0.131 -0.04396  -0.143 -0.03863  -0.145 -0.02398  C -0.146 -0.01465  -0.144 -0.00533  -0.138 -0.00133  C -0.135 0  -0.133 0  -0.13 -0.00133  E" pathEditMode="relative" ptsTypes="">
                                      <p:cBhvr>
                                        <p:cTn id="90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95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500"/>
                            </p:stCondLst>
                            <p:childTnLst>
                              <p:par>
                                <p:cTn id="10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3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3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0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- Как звали собак, первыми полетевших в космос? 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(Белка и Стрелка)</a:t>
            </a:r>
            <a:endParaRPr lang="ru-RU" sz="2000" i="1" dirty="0" smtClean="0"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5" y="1857364"/>
            <a:ext cx="6096043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Как звали первого в мире человека - космонавта? (Юрий Гагарин)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3469"/>
            <a:ext cx="6402288" cy="4561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5996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чем космонавтам можно полететь в космос?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 ракете, космическом корабле)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8941"/>
            <a:ext cx="7600928" cy="608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363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7992888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Как называется самая большая планета?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(Юпитер)</a:t>
            </a:r>
            <a:endParaRPr lang="ru-RU" sz="2000" i="1" dirty="0"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124744"/>
            <a:ext cx="6819241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3689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700" dirty="0">
                <a:latin typeface="Times New Roman"/>
                <a:ea typeface="Calibri"/>
                <a:cs typeface="Times New Roman"/>
              </a:rPr>
              <a:t>- Как называется самая маленькая планета? </a:t>
            </a:r>
            <a:r>
              <a:rPr lang="ru-RU" sz="2700" i="1" dirty="0">
                <a:latin typeface="Times New Roman"/>
                <a:ea typeface="Calibri"/>
                <a:cs typeface="Times New Roman"/>
              </a:rPr>
              <a:t>(Плутон)</a:t>
            </a:r>
            <a:r>
              <a:rPr lang="ru-RU" sz="4000" i="1" dirty="0">
                <a:ea typeface="Calibri"/>
                <a:cs typeface="Times New Roman"/>
              </a:rPr>
              <a:t/>
            </a:r>
            <a:br>
              <a:rPr lang="ru-RU" sz="4000" i="1" dirty="0">
                <a:ea typeface="Calibri"/>
                <a:cs typeface="Times New Roman"/>
              </a:rPr>
            </a:br>
            <a:endParaRPr lang="ru-RU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232481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529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628652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Какая планета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названа  женским именем?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Венера)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85728"/>
            <a:ext cx="5906319" cy="590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15266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Которая по счету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от солнца планета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земля?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(Третья)</a:t>
            </a:r>
            <a:endParaRPr lang="ru-RU" sz="2800" i="1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80255"/>
            <a:ext cx="6903215" cy="522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092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Какая планета имеет кольца?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(Сатурн)</a:t>
            </a:r>
            <a:endParaRPr lang="ru-RU" sz="2800" i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71541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 условий для формирования у детей представления о космосе, этапах его освоения; заинтересованности детей данной темой. Побуждение  познавательной активности, умения использовать полученные знания и умения в образовательной и досуговой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5913"/>
            <a:ext cx="7620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547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Bef>
                <a:spcPct val="20000"/>
              </a:spcBef>
            </a:pPr>
            <a:r>
              <a:rPr lang="ru-RU" sz="2000" i="1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000" i="1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3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У каждой планеты свой путь, как он называется? </a:t>
            </a:r>
            <a:r>
              <a:rPr lang="ru-RU" sz="20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Орбита</a:t>
            </a:r>
            <a:r>
              <a:rPr lang="ru-RU" sz="20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)</a:t>
            </a: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908720"/>
            <a:ext cx="6840760" cy="5190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6347981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 планет движется вокруг солнца?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(Девять)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5192" y="332656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625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961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Планеты, звезды, созвездия находятся во Вселенной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9617"/>
            <a:ext cx="8352929" cy="623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351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153"/>
            <a:ext cx="8856984" cy="211770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это багажное отделение космического корабля, нет ли здесь лишних предметов?  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(фотоаппарат, </a:t>
            </a:r>
            <a:r>
              <a:rPr lang="ru-RU" i="1" dirty="0" smtClean="0">
                <a:latin typeface="Times New Roman"/>
                <a:ea typeface="Calibri"/>
                <a:cs typeface="Times New Roman"/>
              </a:rPr>
              <a:t> барабан, телескоп)</a:t>
            </a:r>
            <a:endParaRPr lang="ru-RU" sz="2800" i="1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91" y="1912788"/>
            <a:ext cx="2695373" cy="201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262659" cy="3625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70" y="1784121"/>
            <a:ext cx="2369710" cy="2420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898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Какие предметы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необходимы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для ремонта ракеты? (Отвертка, лента, молоток)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130570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52374"/>
            <a:ext cx="406579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29" y="1502840"/>
            <a:ext cx="3032882" cy="2142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53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Какие предметы могут понадобиться космонавту в космосе? (Скафандр,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ракета,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удочка)</a:t>
            </a:r>
            <a:endParaRPr lang="ru-RU" sz="2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" y="2048272"/>
            <a:ext cx="2453804" cy="4357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33954"/>
            <a:ext cx="3065115" cy="3065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395"/>
            <a:ext cx="2660970" cy="36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689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«Танцуем  с инопланетянами»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68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2" y="-11698"/>
            <a:ext cx="9168071" cy="687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C:\Users\Семейство\Desktop\МАМАГИФ\МАМАГИФ\ЗАРЯДКА\6647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248">
            <a:off x="107504" y="2452734"/>
            <a:ext cx="2191473" cy="29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Семейство\Desktop\МАМАГИФ\МАМАГИФ\ЗАРЯДКА\6647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2191473" cy="29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Семейство\Desktop\МАМАГИФ\МАМАГИФ\ЗАРЯДКА\6647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4663">
            <a:off x="4603233" y="2060848"/>
            <a:ext cx="2191473" cy="29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Users\Семейство\Desktop\МАМАГИФ\МАМАГИФ\ЗАРЯДКА\66476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565">
            <a:off x="6549036" y="2461070"/>
            <a:ext cx="2191473" cy="29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пк - Спейс - Ремикс - Глубокая Зона [с сайта www.ololo.fm]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1455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4191"/>
            <a:ext cx="9143933" cy="683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 descr="C:\Users\Семейство\Desktop\МАМАГИФ\МАМАГИФ\ЗАРЯДКА\143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06" y="1428747"/>
            <a:ext cx="2003846" cy="34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Семейство\Desktop\МАМАГИФ\МАМАГИФ\ЗАРЯДКА\143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5"/>
            <a:ext cx="2003846" cy="34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Семейство\Desktop\МАМАГИФ\МАМАГИФ\ЗАРЯДКА\1432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10" y="2512915"/>
            <a:ext cx="2003846" cy="34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117411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"/>
          <a:stretch/>
        </p:blipFill>
        <p:spPr bwMode="auto">
          <a:xfrm>
            <a:off x="0" y="1014"/>
            <a:ext cx="9144000" cy="702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1769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21769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891190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2" y="3492351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22827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Семейство\Desktop\МАМАГИФ\МАМАГИФ\ЗАРЯДКА\6781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324" y="3645024"/>
            <a:ext cx="1224136" cy="19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93539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" y="0"/>
            <a:ext cx="9131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Семейство\Desktop\МАМАГИФ\МАМАГИФ\ЗАРЯДКА\7261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179512"/>
            <a:ext cx="2753643" cy="56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7261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78" y="692696"/>
            <a:ext cx="2753643" cy="56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Семейство\Desktop\МАМАГИФ\МАМАГИФ\ЗАРЯДКА\7261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2" y="-1084070"/>
            <a:ext cx="2753643" cy="561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0130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404664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- Не огонь, а больно жжет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Не фонарь, а ярко светит,</a:t>
            </a:r>
            <a:endParaRPr lang="ru-RU" sz="16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 не пекарь, а печет. 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28800"/>
            <a:ext cx="5634880" cy="5002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6186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44000" cy="684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Семейство\Desktop\МАМАГИФ\МАМАГИФ\ЗАРЯДКА\6679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19"/>
            <a:ext cx="3132545" cy="33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6679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52179"/>
            <a:ext cx="3149686" cy="33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5831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56032" cy="684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Семейство\Desktop\МАМАГИФ\МАМАГИФ\ЗАРЯДКА\10920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80728"/>
            <a:ext cx="3704410" cy="38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10920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64" y="908800"/>
            <a:ext cx="3704410" cy="38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Семейство\Desktop\МАМАГИФ\МАМАГИФ\ЗАРЯДКА\10920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33628"/>
            <a:ext cx="2016225" cy="211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Семейство\Desktop\МАМАГИФ\МАМАГИФ\ЗАРЯДКА\109202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5941"/>
            <a:ext cx="1791011" cy="188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35402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Семейство\Desktop\МАМАГИФ\МАМАГИФ\ЗАРЯДКА\6770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46" y="253484"/>
            <a:ext cx="3237508" cy="66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516894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56032" cy="684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Семейство\Desktop\МАМАГИФ\МАМАГИФ\ЗАРЯДКА\10791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191"/>
            <a:ext cx="2160240" cy="36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10791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96" y="138100"/>
            <a:ext cx="2160240" cy="36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Семейство\Desktop\МАМАГИФ\МАМАГИФ\ЗАРЯДКА\10791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794"/>
            <a:ext cx="2160240" cy="36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560163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1" y="4221088"/>
            <a:ext cx="1464883" cy="25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31" y="4327176"/>
            <a:ext cx="1342473" cy="232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70139"/>
            <a:ext cx="1292899" cy="224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1358259" cy="23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84" y="267241"/>
            <a:ext cx="1218604" cy="211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36" y="1492224"/>
            <a:ext cx="1362971" cy="236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39" y="249293"/>
            <a:ext cx="1208070" cy="20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47" y="239288"/>
            <a:ext cx="1443013" cy="250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Семейство\Desktop\МАМАГИФ\МАМАГИФ\ЗАРЯДКА\6767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88" y="3953656"/>
            <a:ext cx="1395860" cy="241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13720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44000" cy="684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Семейство\Desktop\МАМАГИФ\МАМАГИФ\ЗАРЯДКА\6679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19"/>
            <a:ext cx="3132545" cy="33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емейство\Desktop\МАМАГИФ\МАМАГИФ\ЗАРЯДКА\6679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52179"/>
            <a:ext cx="3149686" cy="33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36938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835697" y="323364"/>
            <a:ext cx="56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Берегите нашу планету!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616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88640"/>
            <a:ext cx="3600400" cy="2952327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Выше леса, выше гор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Расстилается ковер.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Он всегда, всегда раскинут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Над тобой и надо мной</a:t>
            </a:r>
            <a:r>
              <a:rPr lang="ru-RU" sz="2100" dirty="0" smtClean="0">
                <a:latin typeface="Times New Roman"/>
                <a:ea typeface="Calibri"/>
                <a:cs typeface="Times New Roman"/>
              </a:rPr>
              <a:t>,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То он серый, то он синий,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То он ярко голубой. </a:t>
            </a:r>
            <a:endParaRPr lang="ru-RU" sz="21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28027"/>
            <a:ext cx="5386139" cy="40290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5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4546848" cy="2016224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- Ответ, дружок мой, крайне прост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Ищи ее ты среди звезд,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Бывает долькою она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Бывает полною она. </a:t>
            </a:r>
            <a:endParaRPr lang="ru-RU" sz="1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6"/>
            <a:ext cx="4968552" cy="4891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22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3138663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- По ночному небу рассыпался горох -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Блестит и мерцает,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Все видят его, а собрать не могут. </a:t>
            </a:r>
            <a:endParaRPr lang="ru-RU" sz="1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14488"/>
            <a:ext cx="6402288" cy="4801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5752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1"/>
            <a:ext cx="3096344" cy="252028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Ни начала, ни конца, ни затылка, ни лица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Знают все, и мал и стар,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Что она большущий шар. </a:t>
            </a:r>
            <a:endParaRPr lang="ru-RU" sz="20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071678"/>
            <a:ext cx="5638155" cy="42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9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9017"/>
            <a:ext cx="3096344" cy="3960440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- На небе происходит это -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Огромный хвост, сиянье света!</a:t>
            </a:r>
            <a:endParaRPr lang="ru-RU" sz="18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latin typeface="Times New Roman"/>
                <a:ea typeface="Calibri"/>
                <a:cs typeface="Times New Roman"/>
              </a:rPr>
              <a:t>Ответьте, что это?  </a:t>
            </a:r>
            <a:endParaRPr lang="ru-RU" sz="18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0098"/>
            <a:ext cx="6767059" cy="5075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519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2458616" cy="338437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- Распустила алый </a:t>
            </a:r>
            <a:r>
              <a:rPr lang="ru-RU" sz="2100" dirty="0" smtClean="0">
                <a:latin typeface="Times New Roman"/>
                <a:ea typeface="Calibri"/>
                <a:cs typeface="Times New Roman"/>
              </a:rPr>
              <a:t>хвост.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>
                <a:latin typeface="Times New Roman"/>
                <a:ea typeface="Calibri"/>
                <a:cs typeface="Times New Roman"/>
              </a:rPr>
              <a:t>Улетела в стаю звезд,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 smtClean="0">
                <a:latin typeface="Times New Roman"/>
                <a:ea typeface="Calibri"/>
                <a:cs typeface="Times New Roman"/>
              </a:rPr>
              <a:t>наш </a:t>
            </a:r>
            <a:r>
              <a:rPr lang="ru-RU" sz="2100" dirty="0">
                <a:latin typeface="Times New Roman"/>
                <a:ea typeface="Calibri"/>
                <a:cs typeface="Times New Roman"/>
              </a:rPr>
              <a:t>народ построил эту</a:t>
            </a:r>
            <a:endParaRPr lang="ru-RU" sz="2100" dirty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100" dirty="0" smtClean="0">
                <a:latin typeface="Times New Roman"/>
                <a:ea typeface="Calibri"/>
                <a:cs typeface="Times New Roman"/>
              </a:rPr>
              <a:t>межпланетную</a:t>
            </a:r>
            <a:endParaRPr lang="ru-RU" sz="2100" dirty="0"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000240"/>
            <a:ext cx="6696743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53566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364</Words>
  <Application>Microsoft Office PowerPoint</Application>
  <PresentationFormat>Экран (4:3)</PresentationFormat>
  <Paragraphs>53</Paragraphs>
  <Slides>36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  <vt:variant>
        <vt:lpstr>Произвольные показы</vt:lpstr>
      </vt:variant>
      <vt:variant>
        <vt:i4>1</vt:i4>
      </vt:variant>
    </vt:vector>
  </HeadingPairs>
  <TitlesOfParts>
    <vt:vector size="39" baseType="lpstr">
      <vt:lpstr>Тема Office</vt:lpstr>
      <vt:lpstr>2_Тема Office</vt:lpstr>
      <vt:lpstr>Презентация «Космическое путешествие»</vt:lpstr>
      <vt:lpstr>Цель: Создание  условий для формирования у детей представления о космосе, этапах его освоения; заинтересованности детей данной темой. Побуждение  познавательной активности, умения использовать полученные знания и умения в образовательной и досуговой деятельности.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Гимнастика для глаз</vt:lpstr>
      <vt:lpstr>Презентация PowerPoint</vt:lpstr>
      <vt:lpstr>Презентация PowerPoint</vt:lpstr>
      <vt:lpstr>Презентация PowerPoint</vt:lpstr>
      <vt:lpstr>На чем космонавтам можно полететь в космос? (На ракете, космическом корабле)</vt:lpstr>
      <vt:lpstr>Презентация PowerPoint</vt:lpstr>
      <vt:lpstr>- Как называется самая маленькая планета? (Плутон) </vt:lpstr>
      <vt:lpstr>Презентация PowerPoint</vt:lpstr>
      <vt:lpstr>Презентация PowerPoint</vt:lpstr>
      <vt:lpstr>Презентация PowerPoint</vt:lpstr>
      <vt:lpstr>  - У каждой планеты свой путь, как он называется? (Орбита) </vt:lpstr>
      <vt:lpstr>Планеты, звезды, созвездия находятся во Вселенной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Семейство</dc:creator>
  <cp:lastModifiedBy>Семейство</cp:lastModifiedBy>
  <cp:revision>59</cp:revision>
  <dcterms:created xsi:type="dcterms:W3CDTF">2015-04-05T09:13:13Z</dcterms:created>
  <dcterms:modified xsi:type="dcterms:W3CDTF">2016-04-03T14:53:36Z</dcterms:modified>
</cp:coreProperties>
</file>