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2" r:id="rId2"/>
    <p:sldId id="273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9" r:id="rId11"/>
    <p:sldId id="268" r:id="rId12"/>
    <p:sldId id="271" r:id="rId13"/>
    <p:sldId id="274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DD58504-C68E-459C-BF02-F6ABCEEF01F8}" type="datetimeFigureOut">
              <a:rPr lang="ru-RU"/>
              <a:pPr>
                <a:defRPr/>
              </a:pPr>
              <a:t>29.04.2015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75AF2B0-3052-41F7-A5EB-C9864FE21E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CFF7A-9B05-4482-B766-B5F7F41E3D4B}" type="datetimeFigureOut">
              <a:rPr lang="ru-RU"/>
              <a:pPr>
                <a:defRPr/>
              </a:pPr>
              <a:t>29.04.2015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A7E44-2EB3-4039-B177-B236A1AD8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9056C-8F1C-4C26-85F2-94D7FCD37350}" type="datetimeFigureOut">
              <a:rPr lang="ru-RU"/>
              <a:pPr>
                <a:defRPr/>
              </a:pPr>
              <a:t>29.04.2015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0EC7E-A147-41DF-B90F-178CB411F6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3B7E9-3970-4157-85AF-8067C78B8CEE}" type="datetimeFigureOut">
              <a:rPr lang="ru-RU"/>
              <a:pPr>
                <a:defRPr/>
              </a:pPr>
              <a:t>29.04.2015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F27D2-2D7D-4545-BCDB-E62311831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20BDD-448C-46BF-AD9C-CBAFA39956FC}" type="datetimeFigureOut">
              <a:rPr lang="ru-RU"/>
              <a:pPr>
                <a:defRPr/>
              </a:pPr>
              <a:t>29.04.2015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BB8D9-069F-4CDD-972F-37BFE04C60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2386A-76E2-4B5F-8AC9-7307BB9DC8AA}" type="datetimeFigureOut">
              <a:rPr lang="ru-RU"/>
              <a:pPr>
                <a:defRPr/>
              </a:pPr>
              <a:t>29.04.2015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ACF8D-01D8-4590-B50E-9FCB703B63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306FD-7BC5-412A-BDFF-F14BEB29EDF2}" type="datetimeFigureOut">
              <a:rPr lang="ru-RU"/>
              <a:pPr>
                <a:defRPr/>
              </a:pPr>
              <a:t>29.04.2015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4DCAA-9DD9-4AFD-8048-EFB7F50F7D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582DB-3B10-49E8-B996-85F98854361A}" type="datetimeFigureOut">
              <a:rPr lang="ru-RU"/>
              <a:pPr>
                <a:defRPr/>
              </a:pPr>
              <a:t>29.04.2015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B0734-AF63-49AC-BF10-AA3BD63A2F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3260F-E2C4-4761-ACA7-472778590852}" type="datetimeFigureOut">
              <a:rPr lang="ru-RU"/>
              <a:pPr>
                <a:defRPr/>
              </a:pPr>
              <a:t>29.04.2015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AB9D9-B2DE-4B5B-ACC4-0816B580AB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8804A-F973-4974-914C-9342B456D451}" type="datetimeFigureOut">
              <a:rPr lang="ru-RU"/>
              <a:pPr>
                <a:defRPr/>
              </a:pPr>
              <a:t>29.04.2015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A282F-4843-49E5-B50D-434CD5196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62D63-7719-4FEE-95B7-B84761B91468}" type="datetimeFigureOut">
              <a:rPr lang="ru-RU"/>
              <a:pPr>
                <a:defRPr/>
              </a:pPr>
              <a:t>29.04.2015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1186-1089-4019-B8A2-E932469FB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2DAD2-694C-49A5-9EC1-CFC5F7648AF5}" type="datetimeFigureOut">
              <a:rPr lang="ru-RU"/>
              <a:pPr>
                <a:defRPr/>
              </a:pPr>
              <a:t>29.04.2015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0BF74-946F-4691-9D84-8E40B5E17C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CB2513-14E0-43CB-A440-D17C1980A99A}" type="datetimeFigureOut">
              <a:rPr lang="ru-RU"/>
              <a:pPr>
                <a:defRPr/>
              </a:pPr>
              <a:t>29.04.2015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F51590-D45B-4D2B-8CCE-49FD16AA9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ovogorsk.nichost.ru/news/priglashaem-na-veloprogulki/" TargetMode="External"/><Relationship Id="rId7" Type="http://schemas.openxmlformats.org/officeDocument/2006/relationships/hyperlink" Target="http://ubabushki.net/?attachment_id=1408" TargetMode="External"/><Relationship Id="rId2" Type="http://schemas.openxmlformats.org/officeDocument/2006/relationships/hyperlink" Target="http://www.migom.by/news/kak_vibrat_palatk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lasshineural.ru/samaya-vkusnaya-yagoda-2.html" TargetMode="External"/><Relationship Id="rId5" Type="http://schemas.openxmlformats.org/officeDocument/2006/relationships/hyperlink" Target="http://www.baraholka29.ru/uslugi/turizm__puteshestviya__otdyh/10" TargetMode="External"/><Relationship Id="rId4" Type="http://schemas.openxmlformats.org/officeDocument/2006/relationships/hyperlink" Target="http://gouspoptt.ru/?p=586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685800" y="115888"/>
            <a:ext cx="7772400" cy="3097212"/>
          </a:xfrm>
        </p:spPr>
        <p:txBody>
          <a:bodyPr/>
          <a:lstStyle/>
          <a:p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 общеразвивающего вида «Ромашка»</a:t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ХМАО – Югра</a:t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Презентация </a:t>
            </a:r>
            <a:br>
              <a:rPr lang="ru-RU" sz="2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«Лес в жизни человека»</a:t>
            </a:r>
            <a:br>
              <a:rPr lang="ru-RU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для детей 5 лет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188" y="3284538"/>
            <a:ext cx="7921625" cy="3240087"/>
          </a:xfrm>
        </p:spPr>
        <p:txBody>
          <a:bodyPr rtlCol="0">
            <a:normAutofit fontScale="92500" lnSpcReduction="1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обогащение представлений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 о значении леса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жизни человека (оздоровительном, эстетическом, хозяйственном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высшей квалификационной категории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Сальникова Лариса Ивановна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Унъюган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285750"/>
          </a:xfrm>
        </p:spPr>
        <p:txBody>
          <a:bodyPr/>
          <a:lstStyle/>
          <a:p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В лесу растут деревья, они очищают воздух…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482600"/>
            <a:ext cx="2166938" cy="3240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482600"/>
            <a:ext cx="2468563" cy="3290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2850" y="482600"/>
            <a:ext cx="2592388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575" y="4041775"/>
            <a:ext cx="3438525" cy="2751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8688" y="4052888"/>
            <a:ext cx="4149725" cy="2728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1663"/>
          </a:xfrm>
        </p:spPr>
        <p:txBody>
          <a:bodyPr/>
          <a:lstStyle/>
          <a:p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Лес – место отдыха и летом и зимой</a:t>
            </a:r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60400"/>
            <a:ext cx="3549650" cy="2368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660400"/>
            <a:ext cx="3529013" cy="2492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221163"/>
            <a:ext cx="3756025" cy="2211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38" y="4041775"/>
            <a:ext cx="3479800" cy="2417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" y="404813"/>
            <a:ext cx="8420100" cy="5938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idx="1"/>
          </p:nvPr>
        </p:nvSpPr>
        <p:spPr>
          <a:xfrm>
            <a:off x="468313" y="836613"/>
            <a:ext cx="8229600" cy="4525962"/>
          </a:xfrm>
        </p:spPr>
        <p:txBody>
          <a:bodyPr/>
          <a:lstStyle/>
          <a:p>
            <a:pPr marL="609600" indent="-609600" algn="ctr">
              <a:buFont typeface="Arial" charset="0"/>
              <a:buNone/>
            </a:pPr>
            <a:r>
              <a:rPr lang="ru-RU" sz="1800" b="1" smtClean="0">
                <a:latin typeface="Times New Roman" pitchFamily="18" charset="0"/>
              </a:rPr>
              <a:t>Интернет – ресурсы:</a:t>
            </a:r>
          </a:p>
          <a:p>
            <a:pPr marL="609600" indent="-609600"/>
            <a:r>
              <a:rPr lang="en-US" sz="1800" b="1" smtClean="0">
                <a:latin typeface="Times New Roman" pitchFamily="18" charset="0"/>
              </a:rPr>
              <a:t>http</a:t>
            </a:r>
            <a:r>
              <a:rPr lang="ru-RU" sz="1800" b="1" smtClean="0">
                <a:latin typeface="Times New Roman" pitchFamily="18" charset="0"/>
              </a:rPr>
              <a:t>://</a:t>
            </a:r>
            <a:r>
              <a:rPr lang="en-US" sz="1800" b="1" smtClean="0">
                <a:latin typeface="Times New Roman" pitchFamily="18" charset="0"/>
              </a:rPr>
              <a:t>vipdostavka</a:t>
            </a:r>
            <a:r>
              <a:rPr lang="ru-RU" sz="1800" b="1" smtClean="0">
                <a:latin typeface="Times New Roman" pitchFamily="18" charset="0"/>
              </a:rPr>
              <a:t>.</a:t>
            </a:r>
            <a:r>
              <a:rPr lang="en-US" sz="1800" b="1" smtClean="0">
                <a:latin typeface="Times New Roman" pitchFamily="18" charset="0"/>
              </a:rPr>
              <a:t>kz</a:t>
            </a:r>
            <a:r>
              <a:rPr lang="ru-RU" sz="1800" b="1" smtClean="0">
                <a:latin typeface="Times New Roman" pitchFamily="18" charset="0"/>
              </a:rPr>
              <a:t>/</a:t>
            </a:r>
            <a:r>
              <a:rPr lang="en-US" sz="1800" b="1" smtClean="0">
                <a:latin typeface="Times New Roman" pitchFamily="18" charset="0"/>
              </a:rPr>
              <a:t>stmp</a:t>
            </a:r>
            <a:r>
              <a:rPr lang="ru-RU" sz="1800" b="1" smtClean="0">
                <a:latin typeface="Times New Roman" pitchFamily="18" charset="0"/>
              </a:rPr>
              <a:t>/</a:t>
            </a:r>
            <a:r>
              <a:rPr lang="en-US" sz="1800" b="1" smtClean="0">
                <a:latin typeface="Times New Roman" pitchFamily="18" charset="0"/>
              </a:rPr>
              <a:t>catalog</a:t>
            </a:r>
            <a:r>
              <a:rPr lang="ru-RU" sz="1800" b="1" smtClean="0">
                <a:latin typeface="Times New Roman" pitchFamily="18" charset="0"/>
              </a:rPr>
              <a:t>/</a:t>
            </a:r>
            <a:r>
              <a:rPr lang="en-US" sz="1800" b="1" smtClean="0">
                <a:latin typeface="Times New Roman" pitchFamily="18" charset="0"/>
              </a:rPr>
              <a:t>prezentatsiya</a:t>
            </a:r>
            <a:r>
              <a:rPr lang="ru-RU" sz="1800" b="1" smtClean="0">
                <a:latin typeface="Times New Roman" pitchFamily="18" charset="0"/>
              </a:rPr>
              <a:t>-</a:t>
            </a:r>
            <a:r>
              <a:rPr lang="en-US" sz="1800" b="1" smtClean="0">
                <a:latin typeface="Times New Roman" pitchFamily="18" charset="0"/>
              </a:rPr>
              <a:t>pravila</a:t>
            </a:r>
            <a:r>
              <a:rPr lang="ru-RU" sz="1800" b="1" smtClean="0">
                <a:latin typeface="Times New Roman" pitchFamily="18" charset="0"/>
              </a:rPr>
              <a:t>-</a:t>
            </a:r>
            <a:r>
              <a:rPr lang="en-US" sz="1800" b="1" smtClean="0">
                <a:latin typeface="Times New Roman" pitchFamily="18" charset="0"/>
              </a:rPr>
              <a:t>povedeniya</a:t>
            </a:r>
            <a:r>
              <a:rPr lang="ru-RU" sz="1800" b="1" smtClean="0">
                <a:latin typeface="Times New Roman" pitchFamily="18" charset="0"/>
              </a:rPr>
              <a:t>-</a:t>
            </a:r>
            <a:r>
              <a:rPr lang="en-US" sz="1800" b="1" smtClean="0">
                <a:latin typeface="Times New Roman" pitchFamily="18" charset="0"/>
              </a:rPr>
              <a:t>v</a:t>
            </a:r>
            <a:r>
              <a:rPr lang="ru-RU" sz="1800" b="1" smtClean="0">
                <a:latin typeface="Times New Roman" pitchFamily="18" charset="0"/>
              </a:rPr>
              <a:t>-… </a:t>
            </a:r>
          </a:p>
          <a:p>
            <a:pPr marL="609600" indent="-609600"/>
            <a:r>
              <a:rPr lang="en-US" sz="1800" b="1" smtClean="0">
                <a:latin typeface="Times New Roman" pitchFamily="18" charset="0"/>
                <a:hlinkClick r:id="rId2"/>
              </a:rPr>
              <a:t>http</a:t>
            </a:r>
            <a:r>
              <a:rPr lang="ru-RU" sz="1800" b="1" smtClean="0">
                <a:latin typeface="Times New Roman" pitchFamily="18" charset="0"/>
                <a:hlinkClick r:id="rId2"/>
              </a:rPr>
              <a:t>://</a:t>
            </a:r>
            <a:r>
              <a:rPr lang="en-US" sz="1800" b="1" smtClean="0">
                <a:latin typeface="Times New Roman" pitchFamily="18" charset="0"/>
                <a:hlinkClick r:id="rId2"/>
              </a:rPr>
              <a:t>www</a:t>
            </a:r>
            <a:r>
              <a:rPr lang="ru-RU" sz="1800" b="1" smtClean="0">
                <a:latin typeface="Times New Roman" pitchFamily="18" charset="0"/>
                <a:hlinkClick r:id="rId2"/>
              </a:rPr>
              <a:t>.</a:t>
            </a:r>
            <a:r>
              <a:rPr lang="en-US" sz="1800" b="1" smtClean="0">
                <a:latin typeface="Times New Roman" pitchFamily="18" charset="0"/>
                <a:hlinkClick r:id="rId2"/>
              </a:rPr>
              <a:t>migom</a:t>
            </a:r>
            <a:r>
              <a:rPr lang="ru-RU" sz="1800" b="1" smtClean="0">
                <a:latin typeface="Times New Roman" pitchFamily="18" charset="0"/>
                <a:hlinkClick r:id="rId2"/>
              </a:rPr>
              <a:t>.</a:t>
            </a:r>
            <a:r>
              <a:rPr lang="en-US" sz="1800" b="1" smtClean="0">
                <a:latin typeface="Times New Roman" pitchFamily="18" charset="0"/>
                <a:hlinkClick r:id="rId2"/>
              </a:rPr>
              <a:t>by</a:t>
            </a:r>
            <a:r>
              <a:rPr lang="ru-RU" sz="1800" b="1" smtClean="0">
                <a:latin typeface="Times New Roman" pitchFamily="18" charset="0"/>
                <a:hlinkClick r:id="rId2"/>
              </a:rPr>
              <a:t>/</a:t>
            </a:r>
            <a:r>
              <a:rPr lang="en-US" sz="1800" b="1" smtClean="0">
                <a:latin typeface="Times New Roman" pitchFamily="18" charset="0"/>
                <a:hlinkClick r:id="rId2"/>
              </a:rPr>
              <a:t>news</a:t>
            </a:r>
            <a:r>
              <a:rPr lang="ru-RU" sz="1800" b="1" smtClean="0">
                <a:latin typeface="Times New Roman" pitchFamily="18" charset="0"/>
                <a:hlinkClick r:id="rId2"/>
              </a:rPr>
              <a:t>/</a:t>
            </a:r>
            <a:r>
              <a:rPr lang="en-US" sz="1800" b="1" smtClean="0">
                <a:latin typeface="Times New Roman" pitchFamily="18" charset="0"/>
                <a:hlinkClick r:id="rId2"/>
              </a:rPr>
              <a:t>kak</a:t>
            </a:r>
            <a:r>
              <a:rPr lang="ru-RU" sz="1800" b="1" smtClean="0">
                <a:latin typeface="Times New Roman" pitchFamily="18" charset="0"/>
                <a:hlinkClick r:id="rId2"/>
              </a:rPr>
              <a:t>_</a:t>
            </a:r>
            <a:r>
              <a:rPr lang="en-US" sz="1800" b="1" smtClean="0">
                <a:latin typeface="Times New Roman" pitchFamily="18" charset="0"/>
                <a:hlinkClick r:id="rId2"/>
              </a:rPr>
              <a:t>vibrat</a:t>
            </a:r>
            <a:r>
              <a:rPr lang="ru-RU" sz="1800" b="1" smtClean="0">
                <a:latin typeface="Times New Roman" pitchFamily="18" charset="0"/>
                <a:hlinkClick r:id="rId2"/>
              </a:rPr>
              <a:t>_</a:t>
            </a:r>
            <a:r>
              <a:rPr lang="en-US" sz="1800" b="1" smtClean="0">
                <a:latin typeface="Times New Roman" pitchFamily="18" charset="0"/>
                <a:hlinkClick r:id="rId2"/>
              </a:rPr>
              <a:t>palatku</a:t>
            </a:r>
            <a:r>
              <a:rPr lang="ru-RU" sz="1800" b="1" smtClean="0">
                <a:latin typeface="Times New Roman" pitchFamily="18" charset="0"/>
                <a:hlinkClick r:id="rId2"/>
              </a:rPr>
              <a:t>/</a:t>
            </a:r>
            <a:r>
              <a:rPr lang="ru-RU" sz="1800" b="1" smtClean="0">
                <a:latin typeface="Times New Roman" pitchFamily="18" charset="0"/>
              </a:rPr>
              <a:t> </a:t>
            </a:r>
          </a:p>
          <a:p>
            <a:pPr marL="609600" indent="-609600"/>
            <a:r>
              <a:rPr lang="en-US" sz="1800" b="1" smtClean="0">
                <a:latin typeface="Times New Roman" pitchFamily="18" charset="0"/>
                <a:hlinkClick r:id="rId3"/>
              </a:rPr>
              <a:t>http</a:t>
            </a:r>
            <a:r>
              <a:rPr lang="ru-RU" sz="1800" b="1" smtClean="0">
                <a:latin typeface="Times New Roman" pitchFamily="18" charset="0"/>
                <a:hlinkClick r:id="rId3"/>
              </a:rPr>
              <a:t>://</a:t>
            </a:r>
            <a:r>
              <a:rPr lang="en-US" sz="1800" b="1" smtClean="0">
                <a:latin typeface="Times New Roman" pitchFamily="18" charset="0"/>
                <a:hlinkClick r:id="rId3"/>
              </a:rPr>
              <a:t>novogorsk</a:t>
            </a:r>
            <a:r>
              <a:rPr lang="ru-RU" sz="1800" b="1" smtClean="0">
                <a:latin typeface="Times New Roman" pitchFamily="18" charset="0"/>
                <a:hlinkClick r:id="rId3"/>
              </a:rPr>
              <a:t>.</a:t>
            </a:r>
            <a:r>
              <a:rPr lang="en-US" sz="1800" b="1" smtClean="0">
                <a:latin typeface="Times New Roman" pitchFamily="18" charset="0"/>
                <a:hlinkClick r:id="rId3"/>
              </a:rPr>
              <a:t>nichost</a:t>
            </a:r>
            <a:r>
              <a:rPr lang="ru-RU" sz="1800" b="1" smtClean="0">
                <a:latin typeface="Times New Roman" pitchFamily="18" charset="0"/>
                <a:hlinkClick r:id="rId3"/>
              </a:rPr>
              <a:t>.</a:t>
            </a:r>
            <a:r>
              <a:rPr lang="en-US" sz="1800" b="1" smtClean="0">
                <a:latin typeface="Times New Roman" pitchFamily="18" charset="0"/>
                <a:hlinkClick r:id="rId3"/>
              </a:rPr>
              <a:t>ru</a:t>
            </a:r>
            <a:r>
              <a:rPr lang="ru-RU" sz="1800" b="1" smtClean="0">
                <a:latin typeface="Times New Roman" pitchFamily="18" charset="0"/>
                <a:hlinkClick r:id="rId3"/>
              </a:rPr>
              <a:t>/</a:t>
            </a:r>
            <a:r>
              <a:rPr lang="en-US" sz="1800" b="1" smtClean="0">
                <a:latin typeface="Times New Roman" pitchFamily="18" charset="0"/>
                <a:hlinkClick r:id="rId3"/>
              </a:rPr>
              <a:t>news</a:t>
            </a:r>
            <a:r>
              <a:rPr lang="ru-RU" sz="1800" b="1" smtClean="0">
                <a:latin typeface="Times New Roman" pitchFamily="18" charset="0"/>
                <a:hlinkClick r:id="rId3"/>
              </a:rPr>
              <a:t>/</a:t>
            </a:r>
            <a:r>
              <a:rPr lang="en-US" sz="1800" b="1" smtClean="0">
                <a:latin typeface="Times New Roman" pitchFamily="18" charset="0"/>
                <a:hlinkClick r:id="rId3"/>
              </a:rPr>
              <a:t>priglashaem</a:t>
            </a:r>
            <a:r>
              <a:rPr lang="ru-RU" sz="1800" b="1" smtClean="0">
                <a:latin typeface="Times New Roman" pitchFamily="18" charset="0"/>
                <a:hlinkClick r:id="rId3"/>
              </a:rPr>
              <a:t>-</a:t>
            </a:r>
            <a:r>
              <a:rPr lang="en-US" sz="1800" b="1" smtClean="0">
                <a:latin typeface="Times New Roman" pitchFamily="18" charset="0"/>
                <a:hlinkClick r:id="rId3"/>
              </a:rPr>
              <a:t>na</a:t>
            </a:r>
            <a:r>
              <a:rPr lang="ru-RU" sz="1800" b="1" smtClean="0">
                <a:latin typeface="Times New Roman" pitchFamily="18" charset="0"/>
                <a:hlinkClick r:id="rId3"/>
              </a:rPr>
              <a:t>-</a:t>
            </a:r>
            <a:r>
              <a:rPr lang="en-US" sz="1800" b="1" smtClean="0">
                <a:latin typeface="Times New Roman" pitchFamily="18" charset="0"/>
                <a:hlinkClick r:id="rId3"/>
              </a:rPr>
              <a:t>veloprogulki</a:t>
            </a:r>
            <a:r>
              <a:rPr lang="ru-RU" sz="1800" b="1" smtClean="0">
                <a:latin typeface="Times New Roman" pitchFamily="18" charset="0"/>
                <a:hlinkClick r:id="rId3"/>
              </a:rPr>
              <a:t>/</a:t>
            </a:r>
            <a:r>
              <a:rPr lang="ru-RU" sz="1800" b="1" smtClean="0">
                <a:latin typeface="Times New Roman" pitchFamily="18" charset="0"/>
              </a:rPr>
              <a:t> </a:t>
            </a:r>
          </a:p>
          <a:p>
            <a:pPr marL="609600" indent="-609600"/>
            <a:r>
              <a:rPr lang="en-US" sz="1800" b="1" smtClean="0">
                <a:latin typeface="Times New Roman" pitchFamily="18" charset="0"/>
                <a:hlinkClick r:id="rId4"/>
              </a:rPr>
              <a:t>http://gouspoptt.ru/?p=586</a:t>
            </a:r>
            <a:r>
              <a:rPr lang="ru-RU" sz="1800" b="1" smtClean="0">
                <a:latin typeface="Times New Roman" pitchFamily="18" charset="0"/>
              </a:rPr>
              <a:t> </a:t>
            </a:r>
          </a:p>
          <a:p>
            <a:pPr marL="609600" indent="-609600"/>
            <a:r>
              <a:rPr lang="en-US" sz="1800" b="1" smtClean="0">
                <a:latin typeface="Times New Roman" pitchFamily="18" charset="0"/>
                <a:hlinkClick r:id="rId5"/>
              </a:rPr>
              <a:t>http</a:t>
            </a:r>
            <a:r>
              <a:rPr lang="ru-RU" sz="1800" b="1" smtClean="0">
                <a:latin typeface="Times New Roman" pitchFamily="18" charset="0"/>
                <a:hlinkClick r:id="rId5"/>
              </a:rPr>
              <a:t>://</a:t>
            </a:r>
            <a:r>
              <a:rPr lang="en-US" sz="1800" b="1" smtClean="0">
                <a:latin typeface="Times New Roman" pitchFamily="18" charset="0"/>
                <a:hlinkClick r:id="rId5"/>
              </a:rPr>
              <a:t>www</a:t>
            </a:r>
            <a:r>
              <a:rPr lang="ru-RU" sz="1800" b="1" smtClean="0">
                <a:latin typeface="Times New Roman" pitchFamily="18" charset="0"/>
                <a:hlinkClick r:id="rId5"/>
              </a:rPr>
              <a:t>.</a:t>
            </a:r>
            <a:r>
              <a:rPr lang="en-US" sz="1800" b="1" smtClean="0">
                <a:latin typeface="Times New Roman" pitchFamily="18" charset="0"/>
                <a:hlinkClick r:id="rId5"/>
              </a:rPr>
              <a:t>baraholka</a:t>
            </a:r>
            <a:r>
              <a:rPr lang="ru-RU" sz="1800" b="1" smtClean="0">
                <a:latin typeface="Times New Roman" pitchFamily="18" charset="0"/>
                <a:hlinkClick r:id="rId5"/>
              </a:rPr>
              <a:t>29.</a:t>
            </a:r>
            <a:r>
              <a:rPr lang="en-US" sz="1800" b="1" smtClean="0">
                <a:latin typeface="Times New Roman" pitchFamily="18" charset="0"/>
                <a:hlinkClick r:id="rId5"/>
              </a:rPr>
              <a:t>ru</a:t>
            </a:r>
            <a:r>
              <a:rPr lang="ru-RU" sz="1800" b="1" smtClean="0">
                <a:latin typeface="Times New Roman" pitchFamily="18" charset="0"/>
                <a:hlinkClick r:id="rId5"/>
              </a:rPr>
              <a:t>/</a:t>
            </a:r>
            <a:r>
              <a:rPr lang="en-US" sz="1800" b="1" smtClean="0">
                <a:latin typeface="Times New Roman" pitchFamily="18" charset="0"/>
                <a:hlinkClick r:id="rId5"/>
              </a:rPr>
              <a:t>uslugi</a:t>
            </a:r>
            <a:r>
              <a:rPr lang="ru-RU" sz="1800" b="1" smtClean="0">
                <a:latin typeface="Times New Roman" pitchFamily="18" charset="0"/>
                <a:hlinkClick r:id="rId5"/>
              </a:rPr>
              <a:t>/</a:t>
            </a:r>
            <a:r>
              <a:rPr lang="en-US" sz="1800" b="1" smtClean="0">
                <a:latin typeface="Times New Roman" pitchFamily="18" charset="0"/>
                <a:hlinkClick r:id="rId5"/>
              </a:rPr>
              <a:t>turizm</a:t>
            </a:r>
            <a:r>
              <a:rPr lang="ru-RU" sz="1800" b="1" smtClean="0">
                <a:latin typeface="Times New Roman" pitchFamily="18" charset="0"/>
                <a:hlinkClick r:id="rId5"/>
              </a:rPr>
              <a:t>__</a:t>
            </a:r>
            <a:r>
              <a:rPr lang="en-US" sz="1800" b="1" smtClean="0">
                <a:latin typeface="Times New Roman" pitchFamily="18" charset="0"/>
                <a:hlinkClick r:id="rId5"/>
              </a:rPr>
              <a:t>puteshestviya</a:t>
            </a:r>
            <a:r>
              <a:rPr lang="ru-RU" sz="1800" b="1" smtClean="0">
                <a:latin typeface="Times New Roman" pitchFamily="18" charset="0"/>
                <a:hlinkClick r:id="rId5"/>
              </a:rPr>
              <a:t>__</a:t>
            </a:r>
            <a:r>
              <a:rPr lang="en-US" sz="1800" b="1" smtClean="0">
                <a:latin typeface="Times New Roman" pitchFamily="18" charset="0"/>
                <a:hlinkClick r:id="rId5"/>
              </a:rPr>
              <a:t>otdyh</a:t>
            </a:r>
            <a:r>
              <a:rPr lang="ru-RU" sz="1800" b="1" smtClean="0">
                <a:latin typeface="Times New Roman" pitchFamily="18" charset="0"/>
                <a:hlinkClick r:id="rId5"/>
              </a:rPr>
              <a:t>/10</a:t>
            </a:r>
            <a:r>
              <a:rPr lang="ru-RU" sz="1800" b="1" smtClean="0">
                <a:latin typeface="Times New Roman" pitchFamily="18" charset="0"/>
              </a:rPr>
              <a:t> </a:t>
            </a:r>
          </a:p>
          <a:p>
            <a:pPr marL="609600" indent="-609600"/>
            <a:r>
              <a:rPr lang="en-US" sz="1800" b="1" smtClean="0">
                <a:latin typeface="Times New Roman" pitchFamily="18" charset="0"/>
              </a:rPr>
              <a:t>http</a:t>
            </a:r>
            <a:r>
              <a:rPr lang="ru-RU" sz="1800" b="1" smtClean="0">
                <a:latin typeface="Times New Roman" pitchFamily="18" charset="0"/>
              </a:rPr>
              <a:t>://</a:t>
            </a:r>
            <a:r>
              <a:rPr lang="en-US" sz="1800" b="1" smtClean="0">
                <a:latin typeface="Times New Roman" pitchFamily="18" charset="0"/>
              </a:rPr>
              <a:t>www</a:t>
            </a:r>
            <a:r>
              <a:rPr lang="ru-RU" sz="1800" b="1" smtClean="0">
                <a:latin typeface="Times New Roman" pitchFamily="18" charset="0"/>
              </a:rPr>
              <a:t>.</a:t>
            </a:r>
            <a:r>
              <a:rPr lang="en-US" sz="1800" b="1" smtClean="0">
                <a:latin typeface="Times New Roman" pitchFamily="18" charset="0"/>
              </a:rPr>
              <a:t>bolshoyvopros</a:t>
            </a:r>
            <a:r>
              <a:rPr lang="ru-RU" sz="1800" b="1" smtClean="0">
                <a:latin typeface="Times New Roman" pitchFamily="18" charset="0"/>
              </a:rPr>
              <a:t>.</a:t>
            </a:r>
            <a:r>
              <a:rPr lang="en-US" sz="1800" b="1" smtClean="0">
                <a:latin typeface="Times New Roman" pitchFamily="18" charset="0"/>
              </a:rPr>
              <a:t>ru</a:t>
            </a:r>
            <a:r>
              <a:rPr lang="ru-RU" sz="1800" b="1" smtClean="0">
                <a:latin typeface="Times New Roman" pitchFamily="18" charset="0"/>
              </a:rPr>
              <a:t>/</a:t>
            </a:r>
            <a:r>
              <a:rPr lang="en-US" sz="1800" b="1" smtClean="0">
                <a:latin typeface="Times New Roman" pitchFamily="18" charset="0"/>
              </a:rPr>
              <a:t>questions</a:t>
            </a:r>
            <a:r>
              <a:rPr lang="ru-RU" sz="1800" b="1" smtClean="0">
                <a:latin typeface="Times New Roman" pitchFamily="18" charset="0"/>
              </a:rPr>
              <a:t>/573882-</a:t>
            </a:r>
            <a:r>
              <a:rPr lang="en-US" sz="1800" b="1" smtClean="0">
                <a:latin typeface="Times New Roman" pitchFamily="18" charset="0"/>
              </a:rPr>
              <a:t>ugadajka</a:t>
            </a:r>
            <a:r>
              <a:rPr lang="ru-RU" sz="1800" b="1" smtClean="0">
                <a:latin typeface="Times New Roman" pitchFamily="18" charset="0"/>
              </a:rPr>
              <a:t>-</a:t>
            </a:r>
            <a:r>
              <a:rPr lang="en-US" sz="1800" b="1" smtClean="0">
                <a:latin typeface="Times New Roman" pitchFamily="18" charset="0"/>
              </a:rPr>
              <a:t>iz</a:t>
            </a:r>
            <a:r>
              <a:rPr lang="ru-RU" sz="1800" b="1" smtClean="0">
                <a:latin typeface="Times New Roman" pitchFamily="18" charset="0"/>
              </a:rPr>
              <a:t>-</a:t>
            </a:r>
            <a:r>
              <a:rPr lang="en-US" sz="1800" b="1" smtClean="0">
                <a:latin typeface="Times New Roman" pitchFamily="18" charset="0"/>
              </a:rPr>
              <a:t>chego</a:t>
            </a:r>
            <a:r>
              <a:rPr lang="ru-RU" sz="1800" b="1" smtClean="0">
                <a:latin typeface="Times New Roman" pitchFamily="18" charset="0"/>
              </a:rPr>
              <a:t>-</a:t>
            </a:r>
            <a:r>
              <a:rPr lang="en-US" sz="1800" b="1" smtClean="0">
                <a:latin typeface="Times New Roman" pitchFamily="18" charset="0"/>
              </a:rPr>
              <a:t>eto</a:t>
            </a:r>
            <a:r>
              <a:rPr lang="ru-RU" sz="1800" b="1" smtClean="0">
                <a:latin typeface="Times New Roman" pitchFamily="18" charset="0"/>
              </a:rPr>
              <a:t>-</a:t>
            </a:r>
            <a:r>
              <a:rPr lang="en-US" sz="1800" b="1" smtClean="0">
                <a:latin typeface="Times New Roman" pitchFamily="18" charset="0"/>
              </a:rPr>
              <a:t>sde</a:t>
            </a:r>
            <a:r>
              <a:rPr lang="ru-RU" sz="1800" b="1" smtClean="0">
                <a:latin typeface="Times New Roman" pitchFamily="18" charset="0"/>
              </a:rPr>
              <a:t>… </a:t>
            </a:r>
          </a:p>
          <a:p>
            <a:pPr marL="609600" indent="-609600"/>
            <a:r>
              <a:rPr lang="en-US" sz="1800" b="1" smtClean="0">
                <a:latin typeface="Times New Roman" pitchFamily="18" charset="0"/>
                <a:hlinkClick r:id="rId6"/>
              </a:rPr>
              <a:t>http</a:t>
            </a:r>
            <a:r>
              <a:rPr lang="ru-RU" sz="1800" b="1" smtClean="0">
                <a:latin typeface="Times New Roman" pitchFamily="18" charset="0"/>
                <a:hlinkClick r:id="rId6"/>
              </a:rPr>
              <a:t>://</a:t>
            </a:r>
            <a:r>
              <a:rPr lang="en-US" sz="1800" b="1" smtClean="0">
                <a:latin typeface="Times New Roman" pitchFamily="18" charset="0"/>
                <a:hlinkClick r:id="rId6"/>
              </a:rPr>
              <a:t>glasshineural</a:t>
            </a:r>
            <a:r>
              <a:rPr lang="ru-RU" sz="1800" b="1" smtClean="0">
                <a:latin typeface="Times New Roman" pitchFamily="18" charset="0"/>
                <a:hlinkClick r:id="rId6"/>
              </a:rPr>
              <a:t>.</a:t>
            </a:r>
            <a:r>
              <a:rPr lang="en-US" sz="1800" b="1" smtClean="0">
                <a:latin typeface="Times New Roman" pitchFamily="18" charset="0"/>
                <a:hlinkClick r:id="rId6"/>
              </a:rPr>
              <a:t>ru</a:t>
            </a:r>
            <a:r>
              <a:rPr lang="ru-RU" sz="1800" b="1" smtClean="0">
                <a:latin typeface="Times New Roman" pitchFamily="18" charset="0"/>
                <a:hlinkClick r:id="rId6"/>
              </a:rPr>
              <a:t>/</a:t>
            </a:r>
            <a:r>
              <a:rPr lang="en-US" sz="1800" b="1" smtClean="0">
                <a:latin typeface="Times New Roman" pitchFamily="18" charset="0"/>
                <a:hlinkClick r:id="rId6"/>
              </a:rPr>
              <a:t>samaya</a:t>
            </a:r>
            <a:r>
              <a:rPr lang="ru-RU" sz="1800" b="1" smtClean="0">
                <a:latin typeface="Times New Roman" pitchFamily="18" charset="0"/>
                <a:hlinkClick r:id="rId6"/>
              </a:rPr>
              <a:t>-</a:t>
            </a:r>
            <a:r>
              <a:rPr lang="en-US" sz="1800" b="1" smtClean="0">
                <a:latin typeface="Times New Roman" pitchFamily="18" charset="0"/>
                <a:hlinkClick r:id="rId6"/>
              </a:rPr>
              <a:t>vkusnaya</a:t>
            </a:r>
            <a:r>
              <a:rPr lang="ru-RU" sz="1800" b="1" smtClean="0">
                <a:latin typeface="Times New Roman" pitchFamily="18" charset="0"/>
                <a:hlinkClick r:id="rId6"/>
              </a:rPr>
              <a:t>-</a:t>
            </a:r>
            <a:r>
              <a:rPr lang="en-US" sz="1800" b="1" smtClean="0">
                <a:latin typeface="Times New Roman" pitchFamily="18" charset="0"/>
                <a:hlinkClick r:id="rId6"/>
              </a:rPr>
              <a:t>yagoda</a:t>
            </a:r>
            <a:r>
              <a:rPr lang="ru-RU" sz="1800" b="1" smtClean="0">
                <a:latin typeface="Times New Roman" pitchFamily="18" charset="0"/>
                <a:hlinkClick r:id="rId6"/>
              </a:rPr>
              <a:t>-2.</a:t>
            </a:r>
            <a:r>
              <a:rPr lang="en-US" sz="1800" b="1" smtClean="0">
                <a:latin typeface="Times New Roman" pitchFamily="18" charset="0"/>
                <a:hlinkClick r:id="rId6"/>
              </a:rPr>
              <a:t>html</a:t>
            </a:r>
            <a:r>
              <a:rPr lang="ru-RU" sz="1800" b="1" smtClean="0">
                <a:latin typeface="Times New Roman" pitchFamily="18" charset="0"/>
              </a:rPr>
              <a:t> </a:t>
            </a:r>
          </a:p>
          <a:p>
            <a:pPr marL="609600" indent="-609600"/>
            <a:r>
              <a:rPr lang="en-US" sz="1800" b="1" smtClean="0">
                <a:latin typeface="Times New Roman" pitchFamily="18" charset="0"/>
              </a:rPr>
              <a:t>http</a:t>
            </a:r>
            <a:r>
              <a:rPr lang="ru-RU" sz="1800" b="1" smtClean="0">
                <a:latin typeface="Times New Roman" pitchFamily="18" charset="0"/>
              </a:rPr>
              <a:t>://</a:t>
            </a:r>
            <a:r>
              <a:rPr lang="en-US" sz="1800" b="1" smtClean="0">
                <a:latin typeface="Times New Roman" pitchFamily="18" charset="0"/>
              </a:rPr>
              <a:t>steepwalls</a:t>
            </a:r>
            <a:r>
              <a:rPr lang="ru-RU" sz="1800" b="1" smtClean="0">
                <a:latin typeface="Times New Roman" pitchFamily="18" charset="0"/>
              </a:rPr>
              <a:t>.</a:t>
            </a:r>
            <a:r>
              <a:rPr lang="en-US" sz="1800" b="1" smtClean="0">
                <a:latin typeface="Times New Roman" pitchFamily="18" charset="0"/>
              </a:rPr>
              <a:t>com</a:t>
            </a:r>
            <a:r>
              <a:rPr lang="ru-RU" sz="1800" b="1" smtClean="0">
                <a:latin typeface="Times New Roman" pitchFamily="18" charset="0"/>
              </a:rPr>
              <a:t>/</a:t>
            </a:r>
            <a:r>
              <a:rPr lang="en-US" sz="1800" b="1" smtClean="0">
                <a:latin typeface="Times New Roman" pitchFamily="18" charset="0"/>
              </a:rPr>
              <a:t>oboi</a:t>
            </a:r>
            <a:r>
              <a:rPr lang="ru-RU" sz="1800" b="1" smtClean="0">
                <a:latin typeface="Times New Roman" pitchFamily="18" charset="0"/>
              </a:rPr>
              <a:t>-</a:t>
            </a:r>
            <a:r>
              <a:rPr lang="en-US" sz="1800" b="1" smtClean="0">
                <a:latin typeface="Times New Roman" pitchFamily="18" charset="0"/>
              </a:rPr>
              <a:t>dlya</a:t>
            </a:r>
            <a:r>
              <a:rPr lang="ru-RU" sz="1800" b="1" smtClean="0">
                <a:latin typeface="Times New Roman" pitchFamily="18" charset="0"/>
              </a:rPr>
              <a:t>-</a:t>
            </a:r>
            <a:r>
              <a:rPr lang="en-US" sz="1800" b="1" smtClean="0">
                <a:latin typeface="Times New Roman" pitchFamily="18" charset="0"/>
              </a:rPr>
              <a:t>rabochego</a:t>
            </a:r>
            <a:r>
              <a:rPr lang="ru-RU" sz="1800" b="1" smtClean="0">
                <a:latin typeface="Times New Roman" pitchFamily="18" charset="0"/>
              </a:rPr>
              <a:t>-</a:t>
            </a:r>
            <a:r>
              <a:rPr lang="en-US" sz="1800" b="1" smtClean="0">
                <a:latin typeface="Times New Roman" pitchFamily="18" charset="0"/>
              </a:rPr>
              <a:t>stola</a:t>
            </a:r>
            <a:r>
              <a:rPr lang="ru-RU" sz="1800" b="1" smtClean="0">
                <a:latin typeface="Times New Roman" pitchFamily="18" charset="0"/>
              </a:rPr>
              <a:t>/</a:t>
            </a:r>
            <a:r>
              <a:rPr lang="en-US" sz="1800" b="1" smtClean="0">
                <a:latin typeface="Times New Roman" pitchFamily="18" charset="0"/>
              </a:rPr>
              <a:t>priroda</a:t>
            </a:r>
            <a:r>
              <a:rPr lang="ru-RU" sz="1800" b="1" smtClean="0">
                <a:latin typeface="Times New Roman" pitchFamily="18" charset="0"/>
              </a:rPr>
              <a:t>/</a:t>
            </a:r>
            <a:r>
              <a:rPr lang="en-US" sz="1800" b="1" smtClean="0">
                <a:latin typeface="Times New Roman" pitchFamily="18" charset="0"/>
              </a:rPr>
              <a:t>derevo</a:t>
            </a:r>
            <a:r>
              <a:rPr lang="ru-RU" sz="1800" b="1" smtClean="0">
                <a:latin typeface="Times New Roman" pitchFamily="18" charset="0"/>
              </a:rPr>
              <a:t>-</a:t>
            </a:r>
            <a:r>
              <a:rPr lang="en-US" sz="1800" b="1" smtClean="0">
                <a:latin typeface="Times New Roman" pitchFamily="18" charset="0"/>
              </a:rPr>
              <a:t>pole</a:t>
            </a:r>
            <a:r>
              <a:rPr lang="ru-RU" sz="1800" b="1" smtClean="0">
                <a:latin typeface="Times New Roman" pitchFamily="18" charset="0"/>
              </a:rPr>
              <a:t>-</a:t>
            </a:r>
            <a:r>
              <a:rPr lang="en-US" sz="1800" b="1" smtClean="0">
                <a:latin typeface="Times New Roman" pitchFamily="18" charset="0"/>
              </a:rPr>
              <a:t>pr</a:t>
            </a:r>
            <a:r>
              <a:rPr lang="ru-RU" sz="1800" b="1" smtClean="0">
                <a:latin typeface="Times New Roman" pitchFamily="18" charset="0"/>
              </a:rPr>
              <a:t>… </a:t>
            </a:r>
          </a:p>
          <a:p>
            <a:pPr marL="609600" indent="-609600"/>
            <a:r>
              <a:rPr lang="en-US" sz="1800" b="1" smtClean="0">
                <a:latin typeface="Times New Roman" pitchFamily="18" charset="0"/>
                <a:hlinkClick r:id="rId7"/>
              </a:rPr>
              <a:t>http</a:t>
            </a:r>
            <a:r>
              <a:rPr lang="ru-RU" sz="1800" b="1" smtClean="0">
                <a:latin typeface="Times New Roman" pitchFamily="18" charset="0"/>
                <a:hlinkClick r:id="rId7"/>
              </a:rPr>
              <a:t>://</a:t>
            </a:r>
            <a:r>
              <a:rPr lang="en-US" sz="1800" b="1" smtClean="0">
                <a:latin typeface="Times New Roman" pitchFamily="18" charset="0"/>
                <a:hlinkClick r:id="rId7"/>
              </a:rPr>
              <a:t>ubabushki</a:t>
            </a:r>
            <a:r>
              <a:rPr lang="ru-RU" sz="1800" b="1" smtClean="0">
                <a:latin typeface="Times New Roman" pitchFamily="18" charset="0"/>
                <a:hlinkClick r:id="rId7"/>
              </a:rPr>
              <a:t>.</a:t>
            </a:r>
            <a:r>
              <a:rPr lang="en-US" sz="1800" b="1" smtClean="0">
                <a:latin typeface="Times New Roman" pitchFamily="18" charset="0"/>
                <a:hlinkClick r:id="rId7"/>
              </a:rPr>
              <a:t>net</a:t>
            </a:r>
            <a:r>
              <a:rPr lang="ru-RU" sz="1800" b="1" smtClean="0">
                <a:latin typeface="Times New Roman" pitchFamily="18" charset="0"/>
                <a:hlinkClick r:id="rId7"/>
              </a:rPr>
              <a:t>/?</a:t>
            </a:r>
            <a:r>
              <a:rPr lang="en-US" sz="1800" b="1" smtClean="0">
                <a:latin typeface="Times New Roman" pitchFamily="18" charset="0"/>
                <a:hlinkClick r:id="rId7"/>
              </a:rPr>
              <a:t>attachment</a:t>
            </a:r>
            <a:r>
              <a:rPr lang="ru-RU" sz="1800" b="1" smtClean="0">
                <a:latin typeface="Times New Roman" pitchFamily="18" charset="0"/>
                <a:hlinkClick r:id="rId7"/>
              </a:rPr>
              <a:t>_</a:t>
            </a:r>
            <a:r>
              <a:rPr lang="en-US" sz="1800" b="1" smtClean="0">
                <a:latin typeface="Times New Roman" pitchFamily="18" charset="0"/>
                <a:hlinkClick r:id="rId7"/>
              </a:rPr>
              <a:t>id</a:t>
            </a:r>
            <a:r>
              <a:rPr lang="ru-RU" sz="1800" b="1" smtClean="0">
                <a:latin typeface="Times New Roman" pitchFamily="18" charset="0"/>
                <a:hlinkClick r:id="rId7"/>
              </a:rPr>
              <a:t>=1408</a:t>
            </a:r>
            <a:r>
              <a:rPr lang="ru-RU" sz="1800" b="1" smtClean="0">
                <a:latin typeface="Times New Roman" pitchFamily="18" charset="0"/>
              </a:rPr>
              <a:t> </a:t>
            </a:r>
          </a:p>
          <a:p>
            <a:pPr marL="609600" indent="-609600"/>
            <a:r>
              <a:rPr lang="en-US" sz="1800" b="1" smtClean="0">
                <a:latin typeface="Times New Roman" pitchFamily="18" charset="0"/>
              </a:rPr>
              <a:t>http</a:t>
            </a:r>
            <a:r>
              <a:rPr lang="ru-RU" sz="1800" b="1" smtClean="0">
                <a:latin typeface="Times New Roman" pitchFamily="18" charset="0"/>
              </a:rPr>
              <a:t>://</a:t>
            </a:r>
            <a:r>
              <a:rPr lang="en-US" sz="1800" b="1" smtClean="0">
                <a:latin typeface="Times New Roman" pitchFamily="18" charset="0"/>
              </a:rPr>
              <a:t>deswal</a:t>
            </a:r>
            <a:r>
              <a:rPr lang="ru-RU" sz="1800" b="1" smtClean="0">
                <a:latin typeface="Times New Roman" pitchFamily="18" charset="0"/>
              </a:rPr>
              <a:t>.</a:t>
            </a:r>
            <a:r>
              <a:rPr lang="en-US" sz="1800" b="1" smtClean="0">
                <a:latin typeface="Times New Roman" pitchFamily="18" charset="0"/>
              </a:rPr>
              <a:t>ru</a:t>
            </a:r>
            <a:r>
              <a:rPr lang="ru-RU" sz="1800" b="1" smtClean="0">
                <a:latin typeface="Times New Roman" pitchFamily="18" charset="0"/>
              </a:rPr>
              <a:t>/</a:t>
            </a:r>
            <a:r>
              <a:rPr lang="en-US" sz="1800" b="1" smtClean="0">
                <a:latin typeface="Times New Roman" pitchFamily="18" charset="0"/>
              </a:rPr>
              <a:t>nature</a:t>
            </a:r>
            <a:r>
              <a:rPr lang="ru-RU" sz="1800" b="1" smtClean="0">
                <a:latin typeface="Times New Roman" pitchFamily="18" charset="0"/>
              </a:rPr>
              <a:t>_</a:t>
            </a:r>
            <a:r>
              <a:rPr lang="en-US" sz="1800" b="1" smtClean="0">
                <a:latin typeface="Times New Roman" pitchFamily="18" charset="0"/>
              </a:rPr>
              <a:t>fall</a:t>
            </a:r>
            <a:r>
              <a:rPr lang="ru-RU" sz="1800" b="1" smtClean="0">
                <a:latin typeface="Times New Roman" pitchFamily="18" charset="0"/>
              </a:rPr>
              <a:t>_</a:t>
            </a:r>
            <a:r>
              <a:rPr lang="en-US" sz="1800" b="1" smtClean="0">
                <a:latin typeface="Times New Roman" pitchFamily="18" charset="0"/>
              </a:rPr>
              <a:t>colors</a:t>
            </a:r>
            <a:r>
              <a:rPr lang="ru-RU" sz="1800" b="1" smtClean="0">
                <a:latin typeface="Times New Roman" pitchFamily="18" charset="0"/>
              </a:rPr>
              <a:t>/800-600/00000058.</a:t>
            </a:r>
            <a:r>
              <a:rPr lang="en-US" sz="1800" b="1" smtClean="0">
                <a:latin typeface="Times New Roman" pitchFamily="18" charset="0"/>
              </a:rPr>
              <a:t>php</a:t>
            </a:r>
            <a:r>
              <a:rPr lang="ru-RU" sz="1800" b="1" smtClean="0">
                <a:latin typeface="Times New Roman" pitchFamily="18" charset="0"/>
              </a:rPr>
              <a:t> </a:t>
            </a:r>
          </a:p>
          <a:p>
            <a:pPr marL="609600" indent="-609600" algn="ctr">
              <a:buFont typeface="Arial" charset="0"/>
              <a:buNone/>
            </a:pPr>
            <a:endParaRPr lang="ru-RU" sz="1800" b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Лес в жизни человека…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28775"/>
            <a:ext cx="6096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sz="18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Лес - аптека</a:t>
            </a:r>
            <a:br>
              <a:rPr lang="ru-RU" sz="18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/>
          <a:srcRect l="12390" r="9896"/>
          <a:stretch/>
        </p:blipFill>
        <p:spPr bwMode="auto">
          <a:xfrm>
            <a:off x="2484438" y="2492375"/>
            <a:ext cx="4070350" cy="4095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4" name="TextBox 3"/>
          <p:cNvSpPr txBox="1"/>
          <p:nvPr/>
        </p:nvSpPr>
        <p:spPr>
          <a:xfrm>
            <a:off x="735013" y="1196975"/>
            <a:ext cx="784860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                                              Мать-и-мачеха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Помогает при простудных заболеваниях. Капли из ее отвара вылечат самый сильный насморк.   </a:t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/>
              <a:t/>
            </a:r>
            <a:br>
              <a:rPr lang="ru-RU" sz="13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Шиповник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Его плоды - бесценный источник витаминов.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Помогут при серьезной простуде, бронхите и воспалении легких.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 цветов делают кремы и настои «красоты» для умывания.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44675"/>
            <a:ext cx="3446463" cy="4591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/>
          <a:srcRect l="9298" t="6244" r="5566" b="9728"/>
          <a:stretch/>
        </p:blipFill>
        <p:spPr bwMode="auto">
          <a:xfrm>
            <a:off x="4067175" y="2060575"/>
            <a:ext cx="4826000" cy="3889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1439863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Ромашка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719138"/>
          </a:xfrm>
        </p:spPr>
        <p:txBody>
          <a:bodyPr rtlCol="0">
            <a:normAutofit fontScale="550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При простудных заболеваниях отвар ромашки снимет воспаление горла, поможет вылечить сильный кашель и избавит от насморка</a:t>
            </a:r>
            <a:r>
              <a:rPr lang="ru-RU" dirty="0" smtClean="0"/>
              <a:t>.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Успокаивает, обезболивает.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2390775"/>
            <a:ext cx="5881688" cy="3990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Лес – столовая для животных и человека</a:t>
            </a:r>
          </a:p>
        </p:txBody>
      </p:sp>
      <p:sp>
        <p:nvSpPr>
          <p:cNvPr id="194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3873500"/>
            <a:ext cx="2725738" cy="288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828675"/>
            <a:ext cx="2840038" cy="2840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/>
          <a:srcRect t="9026" r="2066"/>
          <a:stretch/>
        </p:blipFill>
        <p:spPr bwMode="auto">
          <a:xfrm>
            <a:off x="4783138" y="3844925"/>
            <a:ext cx="3989387" cy="286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0125" y="695325"/>
            <a:ext cx="3989388" cy="2992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87338"/>
            <a:ext cx="4349750" cy="2887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/>
          <a:srcRect t="2074" r="18879" b="11659"/>
          <a:stretch/>
        </p:blipFill>
        <p:spPr bwMode="auto">
          <a:xfrm>
            <a:off x="5076825" y="303213"/>
            <a:ext cx="3754438" cy="2855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363" y="3357563"/>
            <a:ext cx="4357687" cy="3344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7125" y="3363913"/>
            <a:ext cx="4032250" cy="3024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987"/>
          </a:xfrm>
        </p:spPr>
        <p:txBody>
          <a:bodyPr/>
          <a:lstStyle/>
          <a:p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Лес - мастерская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3821113"/>
            <a:ext cx="3462338" cy="2813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/>
          <a:srcRect b="7619"/>
          <a:stretch/>
        </p:blipFill>
        <p:spPr bwMode="auto">
          <a:xfrm>
            <a:off x="350838" y="981075"/>
            <a:ext cx="4014787" cy="2781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/>
          <a:lstStyle/>
          <a:p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Лес – красота в любое время года</a:t>
            </a:r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3789363"/>
            <a:ext cx="3967162" cy="2867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715963"/>
            <a:ext cx="3863975" cy="2903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7550" y="700088"/>
            <a:ext cx="4397375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1213" y="3771900"/>
            <a:ext cx="4210050" cy="2854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268</Words>
  <Application>Microsoft Office PowerPoint</Application>
  <PresentationFormat>Экран (4:3)</PresentationFormat>
  <Paragraphs>33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Calibri</vt:lpstr>
      <vt:lpstr>Arial</vt:lpstr>
      <vt:lpstr>Times New Roman</vt:lpstr>
      <vt:lpstr>Тема Office</vt:lpstr>
      <vt:lpstr>Муниципальное бюджетное дошкольное образовательное учреждение «Детский сад общеразвивающего вида «Ромашка» ХМАО – Югра    Презентация  «Лес в жизни человека» для детей 5 лет</vt:lpstr>
      <vt:lpstr>Лес в жизни человека…</vt:lpstr>
      <vt:lpstr>Лес - аптека </vt:lpstr>
      <vt:lpstr>   Шиповник  Его плоды - бесценный источник витаминов. Помогут при серьезной простуде, бронхите и воспалении легких. Из цветов делают кремы и настои «красоты» для умывания.  </vt:lpstr>
      <vt:lpstr>Ромашка </vt:lpstr>
      <vt:lpstr>Лес – столовая для животных и человека</vt:lpstr>
      <vt:lpstr>Слайд 7</vt:lpstr>
      <vt:lpstr>Лес - мастерская</vt:lpstr>
      <vt:lpstr>Лес – красота в любое время года</vt:lpstr>
      <vt:lpstr>В лесу растут деревья, они очищают воздух…</vt:lpstr>
      <vt:lpstr>Лес – место отдыха и летом и зимой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Семейство</dc:creator>
  <cp:lastModifiedBy>Admin</cp:lastModifiedBy>
  <cp:revision>43</cp:revision>
  <dcterms:created xsi:type="dcterms:W3CDTF">2015-04-22T05:33:44Z</dcterms:created>
  <dcterms:modified xsi:type="dcterms:W3CDTF">2015-04-29T04:46:12Z</dcterms:modified>
</cp:coreProperties>
</file>