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5" r:id="rId7"/>
    <p:sldId id="266" r:id="rId8"/>
    <p:sldId id="267" r:id="rId9"/>
    <p:sldId id="258" r:id="rId10"/>
    <p:sldId id="259" r:id="rId11"/>
    <p:sldId id="260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C861-8808-44F9-BF83-8A73E3E05DD6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8AB9-664C-48AC-A7C2-30497E62A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96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C861-8808-44F9-BF83-8A73E3E05DD6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8AB9-664C-48AC-A7C2-30497E62A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13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C861-8808-44F9-BF83-8A73E3E05DD6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8AB9-664C-48AC-A7C2-30497E62A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4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C861-8808-44F9-BF83-8A73E3E05DD6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8AB9-664C-48AC-A7C2-30497E62A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6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C861-8808-44F9-BF83-8A73E3E05DD6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8AB9-664C-48AC-A7C2-30497E62A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60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C861-8808-44F9-BF83-8A73E3E05DD6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8AB9-664C-48AC-A7C2-30497E62A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6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C861-8808-44F9-BF83-8A73E3E05DD6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8AB9-664C-48AC-A7C2-30497E62A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24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C861-8808-44F9-BF83-8A73E3E05DD6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8AB9-664C-48AC-A7C2-30497E62A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31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C861-8808-44F9-BF83-8A73E3E05DD6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8AB9-664C-48AC-A7C2-30497E62A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63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C861-8808-44F9-BF83-8A73E3E05DD6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8AB9-664C-48AC-A7C2-30497E62A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78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C861-8808-44F9-BF83-8A73E3E05DD6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8AB9-664C-48AC-A7C2-30497E62A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42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CC861-8808-44F9-BF83-8A73E3E05DD6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18AB9-664C-48AC-A7C2-30497E62A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6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umama.ru/" TargetMode="External"/><Relationship Id="rId13" Type="http://schemas.openxmlformats.org/officeDocument/2006/relationships/hyperlink" Target="https://ucthat-v-skole.ru/biblioteka" TargetMode="External"/><Relationship Id="rId3" Type="http://schemas.openxmlformats.org/officeDocument/2006/relationships/hyperlink" Target="https://yandex.ru/images/search?text=%D0%BA%D0%B0%D1%80%D1%82%D0%B8%D0%BD%D0%BA%D0%B0%20%D0%B7%D0%B0%D0%BF%D1%80%D1%8F%D0%B6%D0%B5%D0%BD%D0%BD%D0%B0%D1%8F%20%D0%BB%D0%BE%D1%88%D0%B0%D0%B4%D1%8C%20%D0%B4%D0%BB%D1%8F%20%D0%B4%D0%B5%D1%82%D0%B5%D0%B9&amp;stype=image&amp;lr=55&amp;parent-reqid=1544333046637626-188227817737933504556241-sas1-1411&amp;source=wiz" TargetMode="External"/><Relationship Id="rId7" Type="http://schemas.openxmlformats.org/officeDocument/2006/relationships/hyperlink" Target="https://yandex.ru/images/search?text=%D0%B0%D0%BD%D0%B8%D0%BC%D0%B0%D1%86%D0%B8%D1%8F%20%D0%BB%D0%BE%D1%88%D0%B0%D0%B4%D1%8C%20%D0%B4%D0%BB%D1%8F%20%D0%B4%D0%B5%D1%82%D0%B5%D0%B9&amp;stype=image&amp;lr=55&amp;parent-reqid=1544334242174084-1323718214027059728063328-sas1-5505&amp;source=wiz" TargetMode="External"/><Relationship Id="rId12" Type="http://schemas.openxmlformats.org/officeDocument/2006/relationships/hyperlink" Target="https://ucthat-v-skole.ru/" TargetMode="External"/><Relationship Id="rId17" Type="http://schemas.openxmlformats.org/officeDocument/2006/relationships/hyperlink" Target="https://yandex.ru/images/search?text=%D0%BA%D0%B0%D1%80%D1%82%D0%B8%D0%BD%D0%BA%D0%B0%20%D0%B2%D0%B5%D1%80%D0%B1%D0%BB%D1%8E%D0%B4%20%D0%B4%D0%BB%D1%8F%20%D0%B4%D0%B5%D1%82%D0%B5%D0%B9&amp;stype=image&amp;lr=55&amp;parent-reqid=1544344435516419-895793045833604484483794-man1-4071&amp;source=wiz" TargetMode="External"/><Relationship Id="rId2" Type="http://schemas.openxmlformats.org/officeDocument/2006/relationships/hyperlink" Target="https://yandex.ru/images?stype=image&amp;lr=55&amp;parent-reqid=1544333046637626-188227817737933504556241-sas1-1411&amp;source=wiz" TargetMode="External"/><Relationship Id="rId16" Type="http://schemas.openxmlformats.org/officeDocument/2006/relationships/hyperlink" Target="https://yandex.ru/images?stype=image&amp;lr=55&amp;parent-reqid=1544344435516419-895793045833604484483794-man1-4071&amp;source=wi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?stype=image&amp;lr=55&amp;parent-reqid=1544334242174084-1323718214027059728063328-sas1-5505&amp;source=wiz" TargetMode="External"/><Relationship Id="rId11" Type="http://schemas.openxmlformats.org/officeDocument/2006/relationships/hyperlink" Target="https://yandex.ru/images/search?text=%D0%BA%D0%B0%D1%80%D1%82%D0%B8%D0%BD%D0%BA%D0%B0%20%D0%BB%D0%BE%D1%88%D0%B0%D0%B4%D1%8C%20%D0%BB%D0%B5%D0%BA%D0%B0%D1%80%D1%8C&amp;stype=image&amp;lr=55&amp;parent-reqid=1544336277384377-936682583156387641811134-vla1-0429&amp;source=wiz" TargetMode="External"/><Relationship Id="rId5" Type="http://schemas.openxmlformats.org/officeDocument/2006/relationships/hyperlink" Target="http://gamejulia.ru/fizkultminutka-loshadka.html" TargetMode="External"/><Relationship Id="rId15" Type="http://schemas.openxmlformats.org/officeDocument/2006/relationships/hyperlink" Target="https://ucthat-v-skole.ru/biblioteka/fizkultminutki/219-zhivotnykh" TargetMode="External"/><Relationship Id="rId10" Type="http://schemas.openxmlformats.org/officeDocument/2006/relationships/hyperlink" Target="https://yandex.ru/images?stype=image&amp;lr=55&amp;parent-reqid=1544336277384377-936682583156387641811134-vla1-0429&amp;source=wiz" TargetMode="External"/><Relationship Id="rId4" Type="http://schemas.openxmlformats.org/officeDocument/2006/relationships/hyperlink" Target="http://gamejulia.ru/" TargetMode="External"/><Relationship Id="rId9" Type="http://schemas.openxmlformats.org/officeDocument/2006/relationships/hyperlink" Target="http://www.numama.ru/zagadki-dlja-malenkih-detei/zagadki-o-zhivoi-prirode/zagadki-pro-slona.html" TargetMode="External"/><Relationship Id="rId14" Type="http://schemas.openxmlformats.org/officeDocument/2006/relationships/hyperlink" Target="https://ucthat-v-skole.ru/biblioteka/fizkultminutk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«Детский сад общеразвивающего вида «Ромашка»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Октябрьский район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ХМАО - Югра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496944" cy="475252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«Как животные помогают человеку»</a:t>
            </a:r>
          </a:p>
          <a:p>
            <a:r>
              <a:rPr lang="ru-RU" sz="1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детей 4-6 лет</a:t>
            </a:r>
          </a:p>
          <a:p>
            <a:endParaRPr lang="ru-RU" sz="14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высшей квалификационной категории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Сальникова Лариса Ивановна</a:t>
            </a:r>
          </a:p>
          <a:p>
            <a:pPr algn="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Унъюган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5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930226"/>
          </a:xfrm>
        </p:spPr>
        <p:txBody>
          <a:bodyPr>
            <a:noAutofit/>
          </a:bodyPr>
          <a:lstStyle/>
          <a:p>
            <a:pPr algn="l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Физкультминутка "Лошадка"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Цок, цок, цок, цок! (Детки поочередно топают ножками - то одной, то другой)</a:t>
            </a:r>
            <a:b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лошадка - серый бок! (Повороты, ручки на талии )</a:t>
            </a:r>
            <a:b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копытцем постучу, (Ходьба на месте.)</a:t>
            </a:r>
            <a:b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хочешь - прокачу! (Легкий бег на месте.)</a:t>
            </a:r>
            <a:b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Посмотри, как я красива,</a:t>
            </a:r>
            <a:b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Хороши и хвост и грива. (Взмахи ручками в одну и в другую сторону - показывают какая красивая лошадка)</a:t>
            </a:r>
            <a:b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Цок, цок, цок, цок,</a:t>
            </a:r>
            <a:b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лошадка - серый бок! (Детки кружатся на месте)</a:t>
            </a:r>
            <a:b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емейство\Desktop\XrTjpRyiR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624836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4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Нос – как хвост, под ним – рога,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Каждая столбом нога,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Сам огромный, словно дом!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Кто это? Конечно ... !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слон)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Семейство\Desktop\10215154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560840" cy="492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74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Слон-средство передвижения для человека.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Семейство\Desktop\03daklak-lak-lak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55715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7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Слон перевозит грузы.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Семейство\Desktop\Slonyi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1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Чаще всего слонов используют на лесоразработках, где они не только переносят тяжелые стволы спиленных деревьев, но и выполняют сложные работы, укладывая распиленные доски в определенном порядке, нагружают и разгружают баржи, вытаскивают бревна из воды.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8194" name="Picture 2" descr="C:\Users\Семейство\Desktop\011410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00" y="1600200"/>
            <a:ext cx="677679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4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pPr algn="l" fontAlgn="base"/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Слон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зоопарке ходит слон,</a:t>
            </a:r>
            <a:b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Уши, хобот, серый он. (Наклоны головы в стороны.)</a:t>
            </a:r>
            <a:b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Головой своей кивает, (Наклоны головы вперед.)</a:t>
            </a:r>
            <a:b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Будто в гости приглашает. (Голову прямо.)</a:t>
            </a:r>
            <a:b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Раз, два, три — вперёд наклон,</a:t>
            </a:r>
            <a:b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Раз, два, три — теперь назад. (Наклоны вперёд, назад.)</a:t>
            </a:r>
            <a:b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Головой качает слон —</a:t>
            </a:r>
            <a:b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зарядку делать рад. (Подбородок к груди, затем голову запрокинуть назад.)</a:t>
            </a:r>
            <a:b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Хоть зарядка коротка,</a:t>
            </a:r>
            <a:b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Отдохнули мы слегка. (Дети садятся.)</a:t>
            </a:r>
            <a:b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Семейство\Desktop\giphy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5544616" cy="41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0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Он на лошадь не похож,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на зебру тоже.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спине по 2 горба.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без воды жить долго очень может.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верблюд)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емейство\Desktop\0_108e20_cf2cd325_or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825621" cy="436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0066" y="5877272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 груза, под весом человека верблюд может пройти за день более 100 км, при этом развивая скорость более 10-12 км/час.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66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Караван верблюдов может идти по сыпучим пескам много дней без воды и пищи.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емейство\Desktop\nastol.com.ua-2887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25840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416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Ценятся эти животные не только, как помощники в перевозке грузов, но и за свое молоко. Молоко верблюдиц богато жиром, 6-8%, а также в нем содержится очень много витамина С, значительно больше, чем в коровьем.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емейство\Desktop\12756764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972" y="1600200"/>
            <a:ext cx="67300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78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Машет радостно хвостом,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Когда идёт хозяин в дом.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неё удел таков -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Дом хранить от чужаков.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(Собака)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> 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098" name="Picture 2" descr="C:\Users\Семейство\Desktop\314932-Lastoch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01" y="1600200"/>
            <a:ext cx="679159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6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Чемпионка в быстром беге,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 порой вожу телеги.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Дядя конюх мне принес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Воду, сено и овес.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(Лошадь)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емейство\Desktop\horse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91" y="1600200"/>
            <a:ext cx="63300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48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Собака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помогает человеку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охоте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отыскивать дичь,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приносит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хозяину.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Семейство\Desktop\thumb_131475_news_xl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3635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4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Дом, сарай, склад собака зорко охраняет днём и ночью – несёт караульную службу.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Семейство\Desktop\e05c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398247" cy="468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01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Собака помогает охранять скот.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Семейство\Desktop\News_72555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15002" cy="429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9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снежных пустынях севера, где ни машина, ни лошадь, ни олень не в состоянии пройти по глубокому снегу, запряженные собаки быстро и легко мчат нарты по указываемой дороге.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Семейство\Desktop\1-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9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Собаки помогают людям, потерявшим зрение.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Называют их собака-поводырь.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Семейство\Desktop\uWUc_OyLmhM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1" t="192" r="11432" b="1"/>
          <a:stretch/>
        </p:blipFill>
        <p:spPr bwMode="auto">
          <a:xfrm>
            <a:off x="1331640" y="1196752"/>
            <a:ext cx="6569821" cy="486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5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время войны собаки работали как сторожа, санитары, почтальоны, подносчики патронов. </a:t>
            </a:r>
          </a:p>
        </p:txBody>
      </p:sp>
      <p:pic>
        <p:nvPicPr>
          <p:cNvPr id="10242" name="Picture 2" descr="C:\Users\Семейство\Desktop\belgijskie_ovcharki_na_pole_boj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184978" cy="500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7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сейчас собаки несут свою службу вместе с военными, полицией и спасателями.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Выдрессированная с возраста щенка, наученная по запаху и следу находить людей и разные вещи, собака несёт сыскную службу.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Семейство\Desktop\8a0ab3118f1d499463439ac53dfcbd61-800x6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771597" cy="507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56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Собаки-спасатели могут определить место, где альпинистов завалило снегом. Могут вытащить утопающего на берег.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Семейство\Desktop\6033049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5074831" cy="298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Семейство\Desktop\rescue-dogs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22" y="3789040"/>
            <a:ext cx="507096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6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Собаки-артисты.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Семейство\Desktop\0019-023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780783" cy="248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Семейство\Desktop\67fb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4094589" cy="31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Семейство\Desktop\192_6767d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52825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Семейство\Desktop\IMG_04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17" y="476672"/>
            <a:ext cx="3868477" cy="257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7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Эти животные не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наши помощники,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близкие друзья,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 которыми ухаживает человек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обижайте животных!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14341" name="Picture 5" descr="C:\Users\Семейство\Desktop\orig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400600" cy="476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6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лошадь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стала первым транспортом для человека. Запряженная лошадь называется конной повозкой. Количество запряженных лошадей в упряжке могло быть от 1 до 7 и более.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Семейство\Desktop\9304babc1a052e33849aa2980d6688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826204" cy="542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61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Интернет-ресурсы: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Яндекс.Картинки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картинка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3"/>
              </a:rPr>
              <a:t>запряженная лошадь для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детей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gamejulia.ru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fizkultminutka-loshadka.html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Яндекс.Картинки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анимация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7"/>
              </a:rPr>
              <a:t>лошадь для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детей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8"/>
              </a:rPr>
              <a:t>numama.ru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zagadki-dlja…detei…zhivoi…pro-slona.html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Яндекс.Картинки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картинка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1"/>
              </a:rPr>
              <a:t>лошадь лекарь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ucthat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2"/>
              </a:rPr>
              <a:t>-v-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skole.ru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13"/>
              </a:rPr>
              <a:t>Библиотека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14"/>
              </a:rPr>
              <a:t>Физкультминутки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Физминутки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5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5"/>
              </a:rPr>
              <a:t>про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  <a:hlinkClick r:id="rId15"/>
              </a:rPr>
              <a:t>животн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Яндекс.Картинки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17"/>
              </a:rPr>
              <a:t>картинка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7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7"/>
              </a:rPr>
              <a:t>верблюд для детей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Лошади помогают людям в сельском хозяйстве.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Семейство\Desktop\loshad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8262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30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самых древних времён и до Второй мировой войны лошади служили в армии: шли в бой, тащили боевые орудия и вывозили раненых с поля битвы.</a:t>
            </a:r>
          </a:p>
        </p:txBody>
      </p:sp>
      <p:pic>
        <p:nvPicPr>
          <p:cNvPr id="5" name="Picture 3" descr="C:\Users\Семейство\Desktop\История-воины-Великая-Отечественная-Война-Каращук-1059917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" r="4239" b="4047"/>
          <a:stretch/>
        </p:blipFill>
        <p:spPr bwMode="auto">
          <a:xfrm>
            <a:off x="755576" y="1268760"/>
            <a:ext cx="766923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98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России существует целый кавалерийский полк. </a:t>
            </a:r>
          </a:p>
        </p:txBody>
      </p:sp>
      <p:pic>
        <p:nvPicPr>
          <p:cNvPr id="4" name="Picture 2" descr="C:\Users\Семейство\Desktop\konnits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704856" cy="540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54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Лошади-полицейские.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Picture 5" descr="http://www.lensmena.ru/wp-content/uploads/2016/03/%D0%9B%D0%BE%D1%88%D0%B0%D0%B4%D0%B8-%D0%B4%D0%BB%D1%8F-%D0%BF%D0%BE%D0%BB%D0%B8%D1%86%D0%B8%D0%B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27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Лошади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помогают больным людям и детям вылечиться, ведь существует такое замечательное лекарство - лечебная верховая езда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иппотерапия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)! Всё дело в том, что лошади оказывают на других живых существ положительное воздействие, помогая избавиться от разных болезней.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Users\Семейство\Desktop\DSC073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5006"/>
            <a:ext cx="4351713" cy="32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Семейство\Desktop\chto-izuchaet-nauka-ippologiya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441845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19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Пони – поводыри помогают людям с плохим зрением передвигаться по улицам города.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Семейство\Desktop\476e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6907995" cy="508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45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454</Words>
  <Application>Microsoft Office PowerPoint</Application>
  <PresentationFormat>Экран (4:3)</PresentationFormat>
  <Paragraphs>48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Муниципальное бюджетное дошкольное образовательное учреждение «Детский сад общеразвивающего вида «Ромашка» Октябрьский район ХМАО - Югра</vt:lpstr>
      <vt:lpstr>Чемпионка в быстром беге, Я порой вожу телеги. Дядя конюх мне принес Воду, сено и овес. (Лошадь) </vt:lpstr>
      <vt:lpstr>Именно лошадь стала первым транспортом для человека. Запряженная лошадь называется конной повозкой. Количество запряженных лошадей в упряжке могло быть от 1 до 7 и более. </vt:lpstr>
      <vt:lpstr>Лошади помогают людям в сельском хозяйстве.</vt:lpstr>
      <vt:lpstr>С самых древних времён и до Второй мировой войны лошади служили в армии: шли в бой, тащили боевые орудия и вывозили раненых с поля битвы.</vt:lpstr>
      <vt:lpstr>В России существует целый кавалерийский полк. </vt:lpstr>
      <vt:lpstr>Лошади-полицейские.  </vt:lpstr>
      <vt:lpstr>Лошади помогают больным людям и детям вылечиться, ведь существует такое замечательное лекарство - лечебная верховая езда (иппотерапия)! Всё дело в том, что лошади оказывают на других живых существ положительное воздействие, помогая избавиться от разных болезней. </vt:lpstr>
      <vt:lpstr>Пони – поводыри помогают людям с плохим зрением передвигаться по улицам города.</vt:lpstr>
      <vt:lpstr>Физкультминутка "Лошадка" Цок, цок, цок, цок! (Детки поочередно топают ножками - то одной, то другой) Я лошадка - серый бок! (Повороты, ручки на талии ) Я копытцем постучу, (Ходьба на месте.) Если хочешь - прокачу! (Легкий бег на месте.) Посмотри, как я красива, Хороши и хвост и грива. (Взмахи ручками в одну и в другую сторону - показывают какая красивая лошадка) Цок, цок, цок, цок, Я лошадка - серый бок! (Детки кружатся на месте) </vt:lpstr>
      <vt:lpstr>Нос – как хвост, под ним – рога, Каждая столбом нога, Сам огромный, словно дом! Кто это? Конечно ... ! (слон)</vt:lpstr>
      <vt:lpstr>Слон-средство передвижения для человека.</vt:lpstr>
      <vt:lpstr>Слон перевозит грузы.</vt:lpstr>
      <vt:lpstr>Чаще всего слонов используют на лесоразработках, где они не только переносят тяжелые стволы спиленных деревьев, но и выполняют сложные работы, укладывая распиленные доски в определенном порядке, нагружают и разгружают баржи, вытаскивают бревна из воды. </vt:lpstr>
      <vt:lpstr>Физминутка Слон В зоопарке ходит слон, Уши, хобот, серый он. (Наклоны головы в стороны.) Головой своей кивает, (Наклоны головы вперед.) Будто в гости приглашает. (Голову прямо.) Раз, два, три — вперёд наклон, Раз, два, три — теперь назад. (Наклоны вперёд, назад.) Головой качает слон — Он зарядку делать рад. (Подбородок к груди, затем голову запрокинуть назад.) Хоть зарядка коротка, Отдохнули мы слегка. (Дети садятся.) </vt:lpstr>
      <vt:lpstr>Он на лошадь не похож, И на зебру тоже. На спине по 2 горба. И без воды жить долго очень может. (верблюд)</vt:lpstr>
      <vt:lpstr>Караван верблюдов может идти по сыпучим пескам много дней без воды и пищи.</vt:lpstr>
      <vt:lpstr>Ценятся эти животные не только, как помощники в перевозке грузов, но и за свое молоко. Молоко верблюдиц богато жиром, 6-8%, а также в нем содержится очень много витамина С, значительно больше, чем в коровьем. </vt:lpstr>
      <vt:lpstr>Машет радостно хвостом, Когда идёт хозяин в дом. У неё удел таков -  Дом хранить от чужаков. (Собака)   </vt:lpstr>
      <vt:lpstr>Собака помогает человеку на охоте отыскивать дичь, приносит её хозяину.</vt:lpstr>
      <vt:lpstr>Дом, сарай, склад собака зорко охраняет днём и ночью – несёт караульную службу. </vt:lpstr>
      <vt:lpstr>Собака помогает охранять скот.</vt:lpstr>
      <vt:lpstr>В снежных пустынях севера, где ни машина, ни лошадь, ни олень не в состоянии пройти по глубокому снегу, запряженные собаки быстро и легко мчат нарты по указываемой дороге. </vt:lpstr>
      <vt:lpstr>Собаки помогают людям, потерявшим зрение. Называют их собака-поводырь.</vt:lpstr>
      <vt:lpstr>Во время войны собаки работали как сторожа, санитары, почтальоны, подносчики патронов. </vt:lpstr>
      <vt:lpstr>И сейчас собаки несут свою службу вместе с военными, полицией и спасателями. Выдрессированная с возраста щенка, наученная по запаху и следу находить людей и разные вещи, собака несёт сыскную службу. </vt:lpstr>
      <vt:lpstr>Собаки-спасатели могут определить место, где альпинистов завалило снегом. Могут вытащить утопающего на берег.</vt:lpstr>
      <vt:lpstr>Собаки-артисты.</vt:lpstr>
      <vt:lpstr>Эти животные не только наши помощники, но и близкие друзья, за которыми ухаживает человек. Не обижайте животных!    </vt:lpstr>
      <vt:lpstr>Интернет-ресурсы: 1.  Яндекс.Картинки›картинка запряженная лошадь для детей 2.  gamejulia.ru›fizkultminutka-loshadka.html 3. Яндекс.Картинки›анимация лошадь для детей 4. numama.ru›zagadki-dlja…detei…zhivoi…pro-slona.html 5. Яндекс.Картинки›картинка лошадь лекарь 6. ucthat-v-skole.ru›Библиотека›Физкультминутки›Физминутки про животн 7. Яндекс.Картинки›картинка верблюд для детей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общеразвивающего вида «Ромашка» Октябрьский район ХМАО - Югра</dc:title>
  <dc:creator>Семейство</dc:creator>
  <cp:lastModifiedBy>Семейство</cp:lastModifiedBy>
  <cp:revision>24</cp:revision>
  <dcterms:created xsi:type="dcterms:W3CDTF">2018-12-09T04:34:14Z</dcterms:created>
  <dcterms:modified xsi:type="dcterms:W3CDTF">2018-12-09T09:33:20Z</dcterms:modified>
</cp:coreProperties>
</file>