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0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91" r:id="rId22"/>
    <p:sldId id="278" r:id="rId23"/>
    <p:sldId id="292" r:id="rId24"/>
    <p:sldId id="293" r:id="rId25"/>
    <p:sldId id="279" r:id="rId26"/>
    <p:sldId id="280" r:id="rId27"/>
    <p:sldId id="281" r:id="rId28"/>
    <p:sldId id="287" r:id="rId29"/>
    <p:sldId id="282" r:id="rId30"/>
    <p:sldId id="283" r:id="rId31"/>
    <p:sldId id="284" r:id="rId32"/>
    <p:sldId id="288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32DA"/>
    <a:srgbClr val="A47D00"/>
    <a:srgbClr val="E01DEF"/>
    <a:srgbClr val="2E2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EC53-09FC-4248-A65A-C95C5B5CCE9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A9E-9B8E-4D1A-859F-11AFF655C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1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EC53-09FC-4248-A65A-C95C5B5CCE9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A9E-9B8E-4D1A-859F-11AFF655C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9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EC53-09FC-4248-A65A-C95C5B5CCE9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A9E-9B8E-4D1A-859F-11AFF655C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35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EC53-09FC-4248-A65A-C95C5B5CCE9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A9E-9B8E-4D1A-859F-11AFF655C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6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EC53-09FC-4248-A65A-C95C5B5CCE9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A9E-9B8E-4D1A-859F-11AFF655C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26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EC53-09FC-4248-A65A-C95C5B5CCE9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A9E-9B8E-4D1A-859F-11AFF655C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6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EC53-09FC-4248-A65A-C95C5B5CCE9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A9E-9B8E-4D1A-859F-11AFF655C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20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EC53-09FC-4248-A65A-C95C5B5CCE9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A9E-9B8E-4D1A-859F-11AFF655C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5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EC53-09FC-4248-A65A-C95C5B5CCE9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A9E-9B8E-4D1A-859F-11AFF655C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3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EC53-09FC-4248-A65A-C95C5B5CCE9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A9E-9B8E-4D1A-859F-11AFF655C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EC53-09FC-4248-A65A-C95C5B5CCE9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A9E-9B8E-4D1A-859F-11AFF655C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0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EC53-09FC-4248-A65A-C95C5B5CCE9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5A9E-9B8E-4D1A-859F-11AFF655C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3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7;&#1092;&#1080;&#1089;&#1090;&#1086;&#1092;&#1077;&#1083;&#1100;\Desktop\&#1055;&#1056;&#1045;&#1047;&#1045;&#1053;&#1058;&#1040;&#1062;&#1048;&#1071;%20&#1062;&#1048;&#1056;&#1050;\&#1074;&#1077;&#1089;&#1077;&#1083;&#1072;&#1103;%20&#1075;&#1086;&#1090;&#1086;&#1074;&#1072;&#1103;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7;&#1092;&#1080;&#1089;&#1090;&#1086;&#1092;&#1077;&#1083;&#1100;\Desktop\&#1055;&#1056;&#1045;&#1047;&#1045;&#1053;&#1058;&#1040;&#1062;&#1048;&#1071;%20&#1062;&#1048;&#1056;&#1050;\&#1082;&#1088;&#1080;&#1089;%20&#1075;&#1086;&#1090;&#1086;&#1074;&#1086;&#1077;.mp3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7;&#1092;&#1080;&#1089;&#1090;&#1086;&#1092;&#1077;&#1083;&#1100;\Desktop\&#1055;&#1056;&#1045;&#1047;&#1045;&#1053;&#1058;&#1040;&#1062;&#1048;&#1071;%20&#1062;&#1048;&#1056;&#1050;\&#1082;&#1088;&#1080;&#1089;%20&#1075;&#1086;&#1090;&#1086;&#1074;&#1086;&#1077;.mp3" TargetMode="Externa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" y="836712"/>
            <a:ext cx="9056599" cy="5184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0"/>
            <a:ext cx="4920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Веселая математика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5918" y="6156012"/>
            <a:ext cx="311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Сальникова Лариса Ивановна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r="2067"/>
          <a:stretch/>
        </p:blipFill>
        <p:spPr bwMode="auto">
          <a:xfrm>
            <a:off x="522514" y="188640"/>
            <a:ext cx="4169229" cy="6552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 rot="1477096">
            <a:off x="5393485" y="369590"/>
            <a:ext cx="3518575" cy="2637483"/>
          </a:xfrm>
          <a:prstGeom prst="wedgeEllipseCallout">
            <a:avLst>
              <a:gd name="adj1" fmla="val -44322"/>
              <a:gd name="adj2" fmla="val 57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глазки считали, наши глазки смотрели, отдохнуть захотели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63710" y="1365165"/>
            <a:ext cx="2978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наездниц посмотри,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недостающие цифры назови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мейство\Desktop\animashki-jivotnie-30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" y="2230564"/>
            <a:ext cx="2088232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емейство\Desktop\animashki-jivotnie-30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73" y="2258727"/>
            <a:ext cx="1883026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Семейство\Desktop\animashki-jivotnie-30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358"/>
            <a:ext cx="1883026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Семейство\Desktop\animashki-jivotnie-30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90" y="2258727"/>
            <a:ext cx="1883026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Семейство\Desktop\animashki-jivotnie-30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58727"/>
            <a:ext cx="1883026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3568" y="3108328"/>
            <a:ext cx="527687" cy="7554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3110930"/>
            <a:ext cx="566732" cy="822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3126444"/>
            <a:ext cx="576064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3148215"/>
            <a:ext cx="59229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60332" y="3148215"/>
            <a:ext cx="64807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мейство\Desktop\zirkus15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3" y="620898"/>
            <a:ext cx="1132419" cy="171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емейство\Desktop\zirkus15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00" y="409799"/>
            <a:ext cx="1153117" cy="174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Семейство\Desktop\zirkus15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574" y="5694"/>
            <a:ext cx="1114135" cy="16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Семейство\Desktop\zirkus15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78" y="188640"/>
            <a:ext cx="1209848" cy="18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Семейство\Desktop\zirkus15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87771"/>
            <a:ext cx="1279773" cy="19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Семейство\Desktop\zirkus15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13" y="4005064"/>
            <a:ext cx="1227501" cy="18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Семейство\Desktop\zirkus15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60" y="4071938"/>
            <a:ext cx="1270470" cy="19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Семейство\Desktop\zirkus15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84" y="4071939"/>
            <a:ext cx="1306353" cy="1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Семейство\Desktop\zirkus15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624" y="3933057"/>
            <a:ext cx="1288702" cy="19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Семейство\Desktop\zirkus15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3" y="2338613"/>
            <a:ext cx="1142711" cy="173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404" y="335449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578" y="1634241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947" y="979939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1808" y="12843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5069" y="509526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7566" y="52292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6264" y="1442722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3193" y="270514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316" y="52292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5607" y="509526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r="2067"/>
          <a:stretch/>
        </p:blipFill>
        <p:spPr bwMode="auto">
          <a:xfrm>
            <a:off x="522514" y="188640"/>
            <a:ext cx="4169229" cy="6552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 rot="1477096">
            <a:off x="5384835" y="360430"/>
            <a:ext cx="3518575" cy="2839046"/>
          </a:xfrm>
          <a:prstGeom prst="wedgeEllipseCallout">
            <a:avLst>
              <a:gd name="adj1" fmla="val -44322"/>
              <a:gd name="adj2" fmla="val 57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взлетая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белою птицей, Кружится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улыбки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глазки смотрели, отдохнуть захотели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05155" y="548680"/>
            <a:ext cx="22779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Кружится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гимнастка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ковре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танце взлетая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птицей,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Кружится гимнастка.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свет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Ленты мельканья,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улыбки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лицах.</a:t>
            </a:r>
          </a:p>
        </p:txBody>
      </p:sp>
    </p:spTree>
    <p:extLst>
      <p:ext uri="{BB962C8B-B14F-4D97-AF65-F5344CB8AC3E}">
        <p14:creationId xmlns:p14="http://schemas.microsoft.com/office/powerpoint/2010/main" val="31219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мейство\Desktop\4f36fb0ba0f47ef7680eceaeac36878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772072"/>
            <a:ext cx="3400923" cy="38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32" name="Объект 10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675695"/>
              </p:ext>
            </p:extLst>
          </p:nvPr>
        </p:nvGraphicFramePr>
        <p:xfrm>
          <a:off x="3068637" y="764704"/>
          <a:ext cx="6075363" cy="533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Документ" r:id="rId5" imgW="6075292" imgH="5338152" progId="Word.Document.12">
                  <p:embed/>
                </p:oleObj>
              </mc:Choice>
              <mc:Fallback>
                <p:oleObj name="Документ" r:id="rId5" imgW="6075292" imgH="5338152" progId="Word.Document.12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7" y="764704"/>
                        <a:ext cx="6075363" cy="533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5" name="Скругленная соединительная линия 1034"/>
          <p:cNvCxnSpPr/>
          <p:nvPr/>
        </p:nvCxnSpPr>
        <p:spPr>
          <a:xfrm>
            <a:off x="107504" y="5674885"/>
            <a:ext cx="2304256" cy="504056"/>
          </a:xfrm>
          <a:prstGeom prst="curvedConnector3">
            <a:avLst>
              <a:gd name="adj1" fmla="val 50000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6228827" y="1628800"/>
            <a:ext cx="817240" cy="3958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8375848" y="1549946"/>
            <a:ext cx="588640" cy="5535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261548" y="2348880"/>
            <a:ext cx="817240" cy="3958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306984" y="3068960"/>
            <a:ext cx="7263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8375848" y="3611522"/>
            <a:ext cx="611560" cy="69837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411852" y="4509118"/>
            <a:ext cx="516632" cy="518187"/>
          </a:xfrm>
          <a:prstGeom prst="rect">
            <a:avLst/>
          </a:prstGeom>
          <a:solidFill>
            <a:srgbClr val="9E3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анные 9"/>
          <p:cNvSpPr/>
          <p:nvPr/>
        </p:nvSpPr>
        <p:spPr>
          <a:xfrm>
            <a:off x="8247383" y="5224545"/>
            <a:ext cx="808382" cy="450340"/>
          </a:xfrm>
          <a:prstGeom prst="flowChartInputOutp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7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r="2067"/>
          <a:stretch/>
        </p:blipFill>
        <p:spPr bwMode="auto">
          <a:xfrm>
            <a:off x="522514" y="188640"/>
            <a:ext cx="4169229" cy="6552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 rot="1477096">
            <a:off x="5384835" y="360430"/>
            <a:ext cx="3518575" cy="2839046"/>
          </a:xfrm>
          <a:prstGeom prst="wedgeEllipseCallout">
            <a:avLst>
              <a:gd name="adj1" fmla="val -44322"/>
              <a:gd name="adj2" fmla="val 57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взлетая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белою птицей, Кружится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улыбки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глазки смотрели, отдохнуть захотели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620688"/>
            <a:ext cx="30973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в нашем цирке опять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аттракцион!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Наша цирковая собачка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Продемонстрирует вам,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ловко катает она мяч.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Может выйти по запаху косточки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 любого лабиринта!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ейство\Desktop\dogs-6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963488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516216" y="2010544"/>
            <a:ext cx="914400" cy="914400"/>
          </a:xfrm>
          <a:prstGeom prst="ellipse">
            <a:avLst/>
          </a:prstGeom>
          <a:solidFill>
            <a:srgbClr val="E01D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Семейство\Desktop\570506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1" y="378904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91" y="511080"/>
            <a:ext cx="4389437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5832141" y="1772816"/>
            <a:ext cx="6840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755839" y="2314634"/>
            <a:ext cx="6480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28145" y="4149080"/>
            <a:ext cx="648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43250" y="3621562"/>
            <a:ext cx="648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2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3663"/>
            <a:ext cx="4389437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Семейство\Desktop\561649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68697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267744" y="5013176"/>
            <a:ext cx="914400" cy="914400"/>
          </a:xfrm>
          <a:prstGeom prst="ellipse">
            <a:avLst/>
          </a:prstGeom>
          <a:solidFill>
            <a:srgbClr val="E01D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956376" y="1844824"/>
            <a:ext cx="6480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956376" y="2332382"/>
            <a:ext cx="6480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81214" y="3632448"/>
            <a:ext cx="648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081214" y="4149080"/>
            <a:ext cx="648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3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r="2067"/>
          <a:stretch/>
        </p:blipFill>
        <p:spPr bwMode="auto">
          <a:xfrm>
            <a:off x="522514" y="188640"/>
            <a:ext cx="4169229" cy="6552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 rot="1477096">
            <a:off x="5384835" y="360430"/>
            <a:ext cx="3518575" cy="2839046"/>
          </a:xfrm>
          <a:prstGeom prst="wedgeEllipseCallout">
            <a:avLst>
              <a:gd name="adj1" fmla="val -44322"/>
              <a:gd name="adj2" fmla="val 57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взлетая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белою птицей, Кружится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улыбки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глазки смотрели, отдохнуть захотели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19986" y="1340768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Мы, клоуны, очень любим веселиться!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Поэтому, я объявляю Антракт!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Повеселимся, ребята!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66"/>
            <a:ext cx="9144000" cy="683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Семейство\Desktop\56bbef944301f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64" y="1772816"/>
            <a:ext cx="3821859" cy="45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веселая готов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63628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 rot="1477096">
            <a:off x="4930273" y="220002"/>
            <a:ext cx="3518575" cy="2637483"/>
          </a:xfrm>
          <a:prstGeom prst="wedgeEllipseCallout">
            <a:avLst>
              <a:gd name="adj1" fmla="val -44322"/>
              <a:gd name="adj2" fmla="val 57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196752"/>
            <a:ext cx="3610744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Моржей-жонглеров рассмотри,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Летают в воздухе шары…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386879" cy="6552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0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66"/>
            <a:ext cx="9144000" cy="683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Семейство\Desktop\56bbef944517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48" y="2924944"/>
            <a:ext cx="3133984" cy="324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738718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66"/>
            <a:ext cx="9144000" cy="683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Семейство\Desktop\detia-17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212976"/>
            <a:ext cx="1189315" cy="29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17214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66"/>
            <a:ext cx="9144000" cy="683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Семейство\Desktop\detia-60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2304256" cy="368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41918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66"/>
            <a:ext cx="9144000" cy="683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Семейство\Desktop\detia-74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77" y="3068960"/>
            <a:ext cx="2614872" cy="302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453387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66"/>
            <a:ext cx="9144000" cy="683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Семейство\Desktop\detia-85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2880320" cy="409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52711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66"/>
            <a:ext cx="9144000" cy="683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Семейство\Desktop\56bbef944495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200">
            <a:off x="658359" y="3861048"/>
            <a:ext cx="3913641" cy="24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69710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r="2067"/>
          <a:stretch/>
        </p:blipFill>
        <p:spPr bwMode="auto">
          <a:xfrm>
            <a:off x="522514" y="188640"/>
            <a:ext cx="4169229" cy="6552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 rot="1477096">
            <a:off x="5384835" y="360430"/>
            <a:ext cx="3518575" cy="2839046"/>
          </a:xfrm>
          <a:prstGeom prst="wedgeEllipseCallout">
            <a:avLst>
              <a:gd name="adj1" fmla="val -44322"/>
              <a:gd name="adj2" fmla="val 57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взлетая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белою птицей, Кружится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улыбки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глазки смотрели, отдохнуть захотели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87938" y="131828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наши цирковые звери не разбежались, нужно вести им счет!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емейство\Desktop\физминутки с анимашками\animashki-jivotnie-363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0542"/>
            <a:ext cx="1720991" cy="222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емейство\Desktop\физминутки с анимашками\animashki-jivotnie-363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91" y="2195941"/>
            <a:ext cx="1660711" cy="2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емейство\Desktop\физминутки с анимашками\animashki-jivotnie-363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02" y="2132856"/>
            <a:ext cx="1671683" cy="21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емейство\Desktop\физминутки с анимашками\animashki-jivotnie-363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52366"/>
            <a:ext cx="1547664" cy="19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3" t="73000" r="13388" b="6143"/>
          <a:stretch>
            <a:fillRect/>
          </a:stretch>
        </p:blipFill>
        <p:spPr bwMode="auto">
          <a:xfrm>
            <a:off x="4767134" y="2815019"/>
            <a:ext cx="668962" cy="84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3" t="10428" r="13388" b="76572"/>
          <a:stretch>
            <a:fillRect/>
          </a:stretch>
        </p:blipFill>
        <p:spPr bwMode="auto">
          <a:xfrm>
            <a:off x="6983760" y="3068960"/>
            <a:ext cx="693420" cy="54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33151" y="2162809"/>
            <a:ext cx="3344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54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5633"/>
            <a:ext cx="7488832" cy="661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1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r="2067"/>
          <a:stretch/>
        </p:blipFill>
        <p:spPr bwMode="auto">
          <a:xfrm>
            <a:off x="522514" y="188640"/>
            <a:ext cx="4169229" cy="6552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 rot="2177459">
            <a:off x="5152996" y="140724"/>
            <a:ext cx="3518575" cy="4290367"/>
          </a:xfrm>
          <a:prstGeom prst="wedgeEllipseCallout">
            <a:avLst>
              <a:gd name="adj1" fmla="val -44322"/>
              <a:gd name="adj2" fmla="val 57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взлетая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белою птицей, Кружится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улыбки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глазки смотрели, отдохнуть захотели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31954" y="980728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цирковая программа подошла к концу, пора прощаться.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Ребята! Кому понравилось в нашем веселом цирке – отнесите свои билетики к веселому клоуну.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кому не было весело, не понравилось, отнесите к грустному клоуну.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nimo2.ucoz.ru/_ph/88/1/478514435.jpg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20272" y="3707043"/>
            <a:ext cx="1960612" cy="1960612"/>
          </a:xfrm>
          <a:prstGeom prst="rect">
            <a:avLst/>
          </a:prstGeom>
          <a:noFill/>
        </p:spPr>
      </p:pic>
      <p:pic>
        <p:nvPicPr>
          <p:cNvPr id="12" name="Picture 2" descr="http://animo2.ucoz.ru/_ph/88/1/478514435.jpg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5000" contrast="9000"/>
          </a:blip>
          <a:srcRect/>
          <a:stretch>
            <a:fillRect/>
          </a:stretch>
        </p:blipFill>
        <p:spPr bwMode="auto">
          <a:xfrm>
            <a:off x="2411760" y="260648"/>
            <a:ext cx="1872208" cy="1872208"/>
          </a:xfrm>
          <a:prstGeom prst="rect">
            <a:avLst/>
          </a:prstGeom>
          <a:noFill/>
        </p:spPr>
      </p:pic>
      <p:pic>
        <p:nvPicPr>
          <p:cNvPr id="13" name="Picture 2" descr="http://animo2.ucoz.ru/_ph/88/1/478514435.jpg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lum contrast="82000"/>
          </a:blip>
          <a:srcRect/>
          <a:stretch>
            <a:fillRect/>
          </a:stretch>
        </p:blipFill>
        <p:spPr bwMode="auto">
          <a:xfrm>
            <a:off x="4767503" y="3707043"/>
            <a:ext cx="2160240" cy="2160240"/>
          </a:xfrm>
          <a:prstGeom prst="rect">
            <a:avLst/>
          </a:prstGeom>
          <a:noFill/>
        </p:spPr>
      </p:pic>
      <p:pic>
        <p:nvPicPr>
          <p:cNvPr id="17" name="Picture 2" descr="http://animo2.ucoz.ru/_ph/88/1/478514435.jpg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lum contrast="82000"/>
          </a:blip>
          <a:srcRect/>
          <a:stretch>
            <a:fillRect/>
          </a:stretch>
        </p:blipFill>
        <p:spPr bwMode="auto">
          <a:xfrm>
            <a:off x="395536" y="0"/>
            <a:ext cx="2160240" cy="2160240"/>
          </a:xfrm>
          <a:prstGeom prst="rect">
            <a:avLst/>
          </a:prstGeom>
          <a:noFill/>
        </p:spPr>
      </p:pic>
      <p:pic>
        <p:nvPicPr>
          <p:cNvPr id="19" name="Picture 2" descr="http://animo2.ucoz.ru/_ph/88/1/478514435.jpg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5000" contrast="9000"/>
          </a:blip>
          <a:srcRect/>
          <a:stretch>
            <a:fillRect/>
          </a:stretch>
        </p:blipFill>
        <p:spPr bwMode="auto">
          <a:xfrm>
            <a:off x="554832" y="3510203"/>
            <a:ext cx="1872208" cy="1872208"/>
          </a:xfrm>
          <a:prstGeom prst="rect">
            <a:avLst/>
          </a:prstGeom>
          <a:noFill/>
        </p:spPr>
      </p:pic>
      <p:pic>
        <p:nvPicPr>
          <p:cNvPr id="14" name="Picture 2" descr="http://animo2.ucoz.ru/_ph/88/1/478514435.jpg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70921" y="3672830"/>
            <a:ext cx="1960612" cy="1960612"/>
          </a:xfrm>
          <a:prstGeom prst="rect">
            <a:avLst/>
          </a:prstGeom>
          <a:noFill/>
        </p:spPr>
      </p:pic>
      <p:pic>
        <p:nvPicPr>
          <p:cNvPr id="20" name="Picture 2" descr="http://animo2.ucoz.ru/_ph/88/1/478514435.jpg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3968" y="116632"/>
            <a:ext cx="2160240" cy="2160240"/>
          </a:xfrm>
          <a:prstGeom prst="rect">
            <a:avLst/>
          </a:prstGeom>
          <a:noFill/>
        </p:spPr>
      </p:pic>
      <p:pic>
        <p:nvPicPr>
          <p:cNvPr id="21" name="Picture 2" descr="http://animo2.ucoz.ru/_ph/88/1/478514435.jpg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5000" contrast="9000"/>
          </a:blip>
          <a:srcRect/>
          <a:stretch>
            <a:fillRect/>
          </a:stretch>
        </p:blipFill>
        <p:spPr bwMode="auto">
          <a:xfrm>
            <a:off x="6804248" y="260648"/>
            <a:ext cx="1872208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70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06" y="548680"/>
            <a:ext cx="5878995" cy="519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r="28571"/>
          <a:stretch/>
        </p:blipFill>
        <p:spPr bwMode="auto">
          <a:xfrm>
            <a:off x="0" y="2717291"/>
            <a:ext cx="1330511" cy="298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038" y="3146127"/>
            <a:ext cx="2004339" cy="260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5661248"/>
            <a:ext cx="9144000" cy="82326"/>
          </a:xfrm>
          <a:prstGeom prst="line">
            <a:avLst/>
          </a:prstGeom>
          <a:ln w="76200">
            <a:solidFill>
              <a:srgbClr val="A47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4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r="2067"/>
          <a:stretch/>
        </p:blipFill>
        <p:spPr bwMode="auto">
          <a:xfrm>
            <a:off x="522514" y="188640"/>
            <a:ext cx="4169229" cy="6552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 rot="2177459">
            <a:off x="5524113" y="5881"/>
            <a:ext cx="2736012" cy="3292824"/>
          </a:xfrm>
          <a:prstGeom prst="wedgeEllipseCallout">
            <a:avLst>
              <a:gd name="adj1" fmla="val -44322"/>
              <a:gd name="adj2" fmla="val 57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взлетая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белою птицей, Кружится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улыбки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глазки смотрели, отдохнуть захотели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44131" y="17008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новых встреч, ребята!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53547"/>
            <a:ext cx="6651233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Семейство\Desktop\6753539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6" y="1844824"/>
            <a:ext cx="2912162" cy="47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47983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Интернет-ресурсы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smayli.ru›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mirgif.com›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animashky.ru›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Анимация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yandex.ru/images›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картинки клоуны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детские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yandex.ru/images›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картинки цирк</a:t>
            </a:r>
          </a:p>
        </p:txBody>
      </p:sp>
    </p:spTree>
    <p:extLst>
      <p:ext uri="{BB962C8B-B14F-4D97-AF65-F5344CB8AC3E}">
        <p14:creationId xmlns:p14="http://schemas.microsoft.com/office/powerpoint/2010/main" val="12886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 rot="1477096">
            <a:off x="5068268" y="369590"/>
            <a:ext cx="3518575" cy="2637483"/>
          </a:xfrm>
          <a:prstGeom prst="wedgeEllipseCallout">
            <a:avLst>
              <a:gd name="adj1" fmla="val -44322"/>
              <a:gd name="adj2" fmla="val 57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386879" cy="6552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8839" y="133671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нашу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арену вышел силач бросает он гири, ну прямо как мяч…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Семейство\Desktop\8712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861048"/>
            <a:ext cx="3570771" cy="289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33446"/>
            <a:ext cx="2160442" cy="226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1262370"/>
            <a:ext cx="792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9927" y="3717032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334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386879" cy="6552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 rot="1477096">
            <a:off x="5393485" y="369590"/>
            <a:ext cx="3518575" cy="2637483"/>
          </a:xfrm>
          <a:prstGeom prst="wedgeEllipseCallout">
            <a:avLst>
              <a:gd name="adj1" fmla="val -44322"/>
              <a:gd name="adj2" fmla="val 57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24977" y="1268760"/>
            <a:ext cx="277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Котята с мячиком играют,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Котята мячики катают.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Семейство\Desktop\5256694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1372404" cy="19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Семейство\Desktop\5256694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20" y="332656"/>
            <a:ext cx="1372404" cy="19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Семейство\Desktop\5256694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858"/>
            <a:ext cx="1372404" cy="19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Семейство\Desktop\5256694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898" y="184144"/>
            <a:ext cx="1372404" cy="19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Семейство\Desktop\5256694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00" y="184144"/>
            <a:ext cx="1372404" cy="19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Семейство\Desktop\5256694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79" y="3853289"/>
            <a:ext cx="1372404" cy="19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Семейство\Desktop\5256694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28800"/>
            <a:ext cx="1372404" cy="19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Семейство\Desktop\5256694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55" y="3928627"/>
            <a:ext cx="1372404" cy="19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Семейство\Desktop\5256694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07" y="3863110"/>
            <a:ext cx="1372404" cy="19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Семейство\Desktop\5256694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08" y="3789040"/>
            <a:ext cx="1372404" cy="19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39552" y="400795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911956" y="228833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282008" y="2232974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690900" y="2232974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164902" y="2232974"/>
            <a:ext cx="914400" cy="914400"/>
          </a:xfrm>
          <a:prstGeom prst="ellipse">
            <a:avLst/>
          </a:prstGeom>
          <a:solidFill>
            <a:srgbClr val="E01D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959816" y="3584476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864081" y="5840355"/>
            <a:ext cx="914400" cy="914400"/>
          </a:xfrm>
          <a:prstGeom prst="ellipse">
            <a:avLst/>
          </a:prstGeom>
          <a:solidFill>
            <a:srgbClr val="A47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377102" y="5787328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548305" y="5829874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049207" y="5736906"/>
            <a:ext cx="914400" cy="914400"/>
          </a:xfrm>
          <a:prstGeom prst="ellipse">
            <a:avLst/>
          </a:prstGeom>
          <a:solidFill>
            <a:srgbClr val="2E25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386879" cy="6552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 rot="1477096">
            <a:off x="5412188" y="63087"/>
            <a:ext cx="3269480" cy="3114509"/>
          </a:xfrm>
          <a:prstGeom prst="wedgeEllipseCallout">
            <a:avLst>
              <a:gd name="adj1" fmla="val -44322"/>
              <a:gd name="adj2" fmla="val 57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глазки считали, наши глазки смотрели, отдохнуть захотели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41438" y="1114775"/>
            <a:ext cx="33461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Продолжают наше выступление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веселые обезьянки.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Обезьянки прыг, да скок!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Глазками за ними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роследи за ним, дружок.</a:t>
            </a:r>
            <a:endParaRPr lang="ru-RU" dirty="0"/>
          </a:p>
        </p:txBody>
      </p:sp>
      <p:pic>
        <p:nvPicPr>
          <p:cNvPr id="5" name="крис готово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8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42"/>
            <a:ext cx="9144000" cy="687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0" y="2255369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Семейство\Desktop\jivotniea-375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038692"/>
            <a:ext cx="3384376" cy="468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39333" y1="49621" x2="38889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441">
            <a:off x="2487104" y="-408487"/>
            <a:ext cx="2287141" cy="268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C:\Users\Семейство\Desktop\jivotniea-375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038691"/>
            <a:ext cx="3384376" cy="468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39333" y1="49621" x2="38889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441">
            <a:off x="224073" y="-406119"/>
            <a:ext cx="2287141" cy="268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C:\Users\Семейство\Desktop\1447800209_monkey15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2465465" cy="21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крис готово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79512" y="11663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4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3.61111E-6 -2.59259E-6 L 0.02778 -2.59259E-6 C 0.04011 -2.59259E-6 0.05556 0.16111 0.05556 0.29213 L 0.05556 0.58426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57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6945 0.12801 L -0.06945 -0.16505 C -0.06945 -0.29653 -0.01528 -0.4581 0.02899 -0.4581 L 0.12743 -0.4581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326</Words>
  <Application>Microsoft Office PowerPoint</Application>
  <PresentationFormat>Экран (4:3)</PresentationFormat>
  <Paragraphs>70</Paragraphs>
  <Slides>33</Slides>
  <Notes>0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Семейство</dc:creator>
  <cp:lastModifiedBy>Семейство</cp:lastModifiedBy>
  <cp:revision>66</cp:revision>
  <dcterms:created xsi:type="dcterms:W3CDTF">2016-04-19T09:49:40Z</dcterms:created>
  <dcterms:modified xsi:type="dcterms:W3CDTF">2016-05-30T15:20:34Z</dcterms:modified>
</cp:coreProperties>
</file>