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8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09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80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1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4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5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4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6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08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85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2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EF2A8-D4E7-47FD-837F-48E8BCA079B7}" type="datetimeFigureOut">
              <a:rPr lang="ru-RU" smtClean="0"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B923C-4056-44FF-A8AE-3E8DD3F84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17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772400" cy="1080120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«Детский сад общеразвивающего вида «Ромашка»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856984" cy="5112568"/>
          </a:xfrm>
        </p:spPr>
        <p:txBody>
          <a:bodyPr>
            <a:normAutofit fontScale="85000" lnSpcReduction="20000"/>
          </a:bodyPr>
          <a:lstStyle/>
          <a:p>
            <a:pPr lvl="0">
              <a:spcBef>
                <a:spcPts val="0"/>
              </a:spcBef>
            </a:pPr>
            <a:r>
              <a:rPr lang="ru-RU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«Лето, ах лето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!...</a:t>
            </a:r>
          </a:p>
          <a:p>
            <a:pPr lvl="0">
              <a:spcBef>
                <a:spcPts val="0"/>
              </a:spcBef>
            </a:pPr>
            <a:r>
              <a:rPr lang="ru-RU" sz="1400" b="1" i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 6-7 лет</a:t>
            </a:r>
            <a:endParaRPr lang="ru-RU" sz="1800" b="1" i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 smtClean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r>
              <a:rPr lang="ru-RU" sz="1200" dirty="0" smtClean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120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lvl="0" algn="r">
              <a:spcBef>
                <a:spcPts val="0"/>
              </a:spcBef>
            </a:pPr>
            <a:r>
              <a:rPr lang="ru-RU" sz="120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Сальникова Лариса Ивановна</a:t>
            </a:r>
          </a:p>
          <a:p>
            <a:pPr lvl="0" algn="r">
              <a:spcBef>
                <a:spcPts val="0"/>
              </a:spcBef>
            </a:pP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1200" dirty="0" err="1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Унъюган</a:t>
            </a:r>
            <a:endParaRPr lang="ru-RU" sz="120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120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8712968" cy="92332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2132856"/>
            <a:ext cx="5760640" cy="3234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4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Лето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любят дети и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взрослые за летние забавы, за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длинные, солнечные дни и короткие тёплые ночи. </a:t>
            </a:r>
            <a:b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dirty="0">
                <a:ea typeface="Calibri"/>
                <a:cs typeface="Times New Roman"/>
              </a:rPr>
              <a:t> </a:t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096345" cy="2757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71" y="3933056"/>
            <a:ext cx="4696122" cy="2655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4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 богатый </a:t>
            </a:r>
            <a:r>
              <a:rPr lang="ru-RU" sz="1600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садовый и лесной урожай, за </a:t>
            </a: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щедрые поля, полные ржи, пшеницы.</a:t>
            </a:r>
            <a:br>
              <a:rPr lang="ru-RU" sz="16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br>
              <a:rPr lang="ru-RU" sz="16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0691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Всё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живое летом поёт и торжествует. Летние месяцы — июнь, июль, август — самая благодатная, самая щедрая пора в году!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5" y="594583"/>
            <a:ext cx="4614863" cy="259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77138"/>
            <a:ext cx="2815673" cy="2497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12841"/>
            <a:ext cx="345638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3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Интернет-ресурсы: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DetskiyChas.ru›Обо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всём›Короткие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рассказы про лето</a:t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belychelena.ucoz.ru›rasskaz_pro_leto.pdf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3. </a:t>
            </a: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belychelena.ucoz.ru›rasskaz_pro_leto.pdf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4. </a:t>
            </a:r>
            <a:r>
              <a:rPr lang="ru-RU" sz="20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my-calend.ru›Фольклор›Народные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приметы лета</a:t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5. doshkolenok.kiev.ua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›…440-doshkolnikam-o-lete.html</a:t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6. yandex.ru/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images›картинки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лето урожай садовый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красивые</a:t>
            </a:r>
            <a:b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7. yandex.ru/</a:t>
            </a:r>
            <a:r>
              <a:rPr lang="ru-RU" sz="20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images›картинки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лето урожай лесной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красивые</a:t>
            </a:r>
            <a:b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8. </a:t>
            </a: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yandex.ru/images›</a:t>
            </a:r>
            <a:r>
              <a:rPr lang="ru-RU" sz="2000">
                <a:latin typeface="Times New Roman" pitchFamily="18" charset="0"/>
                <a:ea typeface="Calibri"/>
                <a:cs typeface="Times New Roman" pitchFamily="18" charset="0"/>
              </a:rPr>
              <a:t>картинки лето детеныши красивые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Хорошо летом! Золотые лучи солнца щедро льются на землю.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1" b="2093"/>
          <a:stretch/>
        </p:blipFill>
        <p:spPr bwMode="auto">
          <a:xfrm>
            <a:off x="827584" y="1052736"/>
            <a:ext cx="7573736" cy="5250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2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Голубой ленточкой убегает вдаль река.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"/>
          <a:stretch/>
        </p:blipFill>
        <p:spPr bwMode="auto">
          <a:xfrm>
            <a:off x="467544" y="1124744"/>
            <a:ext cx="8301808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Лес стоит в праздничном, летнем убранстве.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494" r="2709" b="2105"/>
          <a:stretch/>
        </p:blipFill>
        <p:spPr bwMode="auto">
          <a:xfrm>
            <a:off x="630424" y="1124744"/>
            <a:ext cx="7870371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Цветы —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белые, лиловые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, жёлтые, голубые разбрелись по полянкам, опушкам.</a:t>
            </a:r>
            <a:b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53091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79" y="-2"/>
            <a:ext cx="8890390" cy="2295320"/>
          </a:xfrm>
        </p:spPr>
        <p:txBody>
          <a:bodyPr>
            <a:noAutofit/>
          </a:bodyPr>
          <a:lstStyle/>
          <a:p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Июнь – 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начало лета. Народные названия -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светлояр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, светозар,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розник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, разноцвет, румянец года, полдень года, первенец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лета.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Подумайте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скажи, почему так называют июнь?</a:t>
            </a:r>
            <a:b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это время дикие животные </a:t>
            </a:r>
            <a:r>
              <a:rPr lang="ru-RU" sz="1600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птицы выводят детенышей.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Июнь 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называют еще месяцем тишины.. Но называют этот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месяц так  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не потому, что тишина стоит в лесу, в поле или в долине реки. А потому, что человеку необходимо соблюдать тишину: не беспокоить животных, не мешать им заботиться о своих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малышах. </a:t>
            </a:r>
            <a:r>
              <a:rPr lang="ru-RU" sz="1600" b="1" i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Назовите 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животных и их детенышей…</a:t>
            </a:r>
            <a:br>
              <a:rPr lang="ru-RU" sz="16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6" y="1986397"/>
            <a:ext cx="2729880" cy="2047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70" y="2295318"/>
            <a:ext cx="2872385" cy="1771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r="5998"/>
          <a:stretch/>
        </p:blipFill>
        <p:spPr bwMode="auto">
          <a:xfrm>
            <a:off x="6373030" y="1916832"/>
            <a:ext cx="2628746" cy="2121911"/>
          </a:xfrm>
          <a:prstGeom prst="round2DiagRect">
            <a:avLst>
              <a:gd name="adj1" fmla="val 16667"/>
              <a:gd name="adj2" fmla="val 594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5" b="1532"/>
          <a:stretch/>
        </p:blipFill>
        <p:spPr bwMode="auto">
          <a:xfrm>
            <a:off x="146137" y="4210914"/>
            <a:ext cx="2564698" cy="2481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63" y="4459036"/>
            <a:ext cx="3390800" cy="2233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r="14191" b="5733"/>
          <a:stretch/>
        </p:blipFill>
        <p:spPr bwMode="auto">
          <a:xfrm>
            <a:off x="6511972" y="4240056"/>
            <a:ext cx="2491697" cy="2481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Июль – макушка лета. Народные названия –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липень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 или липец (потому что цветет липа),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сенозарник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 и страдник (потому что в этом месяце собирают хлеб),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косень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 (в это время косили разнотравье) ,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пасень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 (самое полезное время для выпаса скотины), дождевик или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грозник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 (месяц ливневых дождей и гроз).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8" y="1581196"/>
            <a:ext cx="2664296" cy="1998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41940"/>
            <a:ext cx="2855991" cy="2037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61" y="1510916"/>
            <a:ext cx="2995485" cy="1995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5" y="4104878"/>
            <a:ext cx="3210067" cy="2409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56" y="4082633"/>
            <a:ext cx="3212075" cy="2409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38" y="0"/>
            <a:ext cx="8797350" cy="836712"/>
          </a:xfrm>
        </p:spPr>
        <p:txBody>
          <a:bodyPr>
            <a:normAutofit/>
          </a:bodyPr>
          <a:lstStyle/>
          <a:p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Август – граница между летом и наступающей осенью. Народные названия: </a:t>
            </a:r>
            <a:r>
              <a:rPr lang="ru-RU" sz="1600" i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густарь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зорничник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, хлебосол, капустник, густоед, </a:t>
            </a:r>
            <a:r>
              <a:rPr lang="ru-RU" sz="1600" i="1" dirty="0" err="1">
                <a:latin typeface="Times New Roman" pitchFamily="18" charset="0"/>
                <a:ea typeface="Calibri"/>
                <a:cs typeface="Times New Roman" pitchFamily="18" charset="0"/>
              </a:rPr>
              <a:t>припасень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, хлебосол  (в садах и огородах собирают овощи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и фрукты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, в лугах—лекарственные растения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)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Какие лекарственные растения вы знаете?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8" y="980728"/>
            <a:ext cx="4964695" cy="2786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37384"/>
            <a:ext cx="4323184" cy="3149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6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Постепенно прекращают свое пение птицы,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собираясь на </a:t>
            </a:r>
            <a:r>
              <a:rPr lang="ru-RU" sz="1600" i="1" dirty="0">
                <a:latin typeface="Times New Roman" pitchFamily="18" charset="0"/>
                <a:ea typeface="Calibri"/>
                <a:cs typeface="Times New Roman" pitchFamily="18" charset="0"/>
              </a:rPr>
              <a:t>зимовку.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Они собираются в стаи и улетают в теплые края…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Назовите  птиц,  улетающих на юг? </a:t>
            </a: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(аисты, ласточки, утки, лебеди, грачи, скворцы…)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3"/>
          <a:stretch/>
        </p:blipFill>
        <p:spPr bwMode="auto">
          <a:xfrm>
            <a:off x="37693" y="1628800"/>
            <a:ext cx="3227304" cy="1816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5" y="4138186"/>
            <a:ext cx="3048000" cy="2000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03" y="1584481"/>
            <a:ext cx="3208328" cy="1860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932" y="1710011"/>
            <a:ext cx="2063608" cy="1718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07" y="4128044"/>
            <a:ext cx="2641104" cy="1980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r="14340" b="9492"/>
          <a:stretch/>
        </p:blipFill>
        <p:spPr bwMode="auto">
          <a:xfrm>
            <a:off x="6299668" y="4204058"/>
            <a:ext cx="2751247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282</Words>
  <Application>Microsoft Office PowerPoint</Application>
  <PresentationFormat>Экран (4:3)</PresentationFormat>
  <Paragraphs>71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Муниципальное бюджетное дошкольное образовательное учреждение «Детский сад общеразвивающего вида «Ромашка»</vt:lpstr>
      <vt:lpstr>Хорошо летом! Золотые лучи солнца щедро льются на землю.</vt:lpstr>
      <vt:lpstr>Голубой ленточкой убегает вдаль река. </vt:lpstr>
      <vt:lpstr>Лес стоит в праздничном, летнем убранстве.</vt:lpstr>
      <vt:lpstr>Цветы — белые, лиловые, жёлтые, голубые разбрелись по полянкам, опушкам. </vt:lpstr>
      <vt:lpstr>Июнь – начало лета. Народные названия - светлояр, светозар, розник, разноцвет, румянец года, полдень года, первенец лета. Подумайте и скажи, почему так называют июнь?  В это время дикие животные и птицы выводят детенышей. Июнь называют еще месяцем тишины.. Но называют этот месяц так  не потому, что тишина стоит в лесу, в поле или в долине реки. А потому, что человеку необходимо соблюдать тишину: не беспокоить животных, не мешать им заботиться о своих малышах. Назовите животных и их детенышей… </vt:lpstr>
      <vt:lpstr>Июль – макушка лета. Народные названия – липень или липец (потому что цветет липа), сенозарник и страдник (потому что в этом месяце собирают хлеб), косень (в это время косили разнотравье) , пасень (самое полезное время для выпаса скотины), дождевик или грозник (месяц ливневых дождей и гроз).</vt:lpstr>
      <vt:lpstr>Август – граница между летом и наступающей осенью. Народные названия: густарь, зорничник, хлебосол, капустник, густоед, припасень, хлебосол  (в садах и огородах собирают овощи и фрукты, в лугах—лекарственные растения) Какие лекарственные растения вы знаете?</vt:lpstr>
      <vt:lpstr>Постепенно прекращают свое пение птицы, собираясь на зимовку. Они собираются в стаи и улетают в теплые края… Назовите  птиц,  улетающих на юг? (аисты, ласточки, утки, лебеди, грачи, скворцы…)</vt:lpstr>
      <vt:lpstr>     Лето любят дети и взрослые за летние забавы, за длинные, солнечные дни и короткие тёплые ночи.    </vt:lpstr>
      <vt:lpstr>За богатый садовый и лесной урожай, за щедрые поля, полные ржи, пшеницы.   </vt:lpstr>
      <vt:lpstr>Интернет-ресурсы:  1. DetskiyChas.ru›Обо всём›Короткие рассказы про лето 2. belychelena.ucoz.ru›rasskaz_pro_leto.pdf 3. belychelena.ucoz.ru›rasskaz_pro_leto.pdf 4. my-calend.ru›Фольклор›Народные приметы лета 5. doshkolenok.kiev.ua›…440-doshkolnikam-o-lete.html 6. yandex.ru/images›картинки лето урожай садовый красивые 7. yandex.ru/images›картинки лето урожай лесной красивые 8. yandex.ru/images›картинки лето детеныши красивые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«Ромашка»</dc:title>
  <dc:creator>Семейство</dc:creator>
  <cp:lastModifiedBy>Семейство</cp:lastModifiedBy>
  <cp:revision>21</cp:revision>
  <dcterms:created xsi:type="dcterms:W3CDTF">2016-07-12T09:33:02Z</dcterms:created>
  <dcterms:modified xsi:type="dcterms:W3CDTF">2016-07-12T11:58:17Z</dcterms:modified>
</cp:coreProperties>
</file>