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2" r:id="rId7"/>
    <p:sldId id="263" r:id="rId8"/>
    <p:sldId id="265" r:id="rId9"/>
    <p:sldId id="271" r:id="rId10"/>
    <p:sldId id="272" r:id="rId11"/>
    <p:sldId id="273" r:id="rId12"/>
    <p:sldId id="274" r:id="rId13"/>
    <p:sldId id="275" r:id="rId14"/>
    <p:sldId id="264" r:id="rId15"/>
    <p:sldId id="266" r:id="rId16"/>
    <p:sldId id="267" r:id="rId17"/>
    <p:sldId id="268" r:id="rId18"/>
    <p:sldId id="269" r:id="rId19"/>
    <p:sldId id="270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3051-A99C-4ADE-924D-7B01805D3DB1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49E9C-D9FA-44C6-97E2-44428180F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C89CC-AB9E-4A5E-837F-07BC87BB59AE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1862D-D6B3-44B9-B4C3-6A9D99FAD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36BA3-93C2-441F-9F52-3FCB35691B6E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A1E-4564-423E-AFA3-F9B7F4CA54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16DCD-B131-4C86-BC65-DE3B8425819E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B2D20-1EAD-4AEE-BC4C-BFE7FA6E0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B6F0-5F9C-44A8-81BE-E41EF9CE302F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C4D95-9AA7-4A97-A7EA-69972D305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241A5-EC0F-4835-83C3-14A216A5EBA5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4A38B-D760-44ED-8B23-CC2903326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4F84-5D6C-497B-97BD-18D01453888D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13091-CCA2-4FB2-B2FD-7F22D77FB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042D-A1B9-4E62-A375-FFBFE9773FFD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58D17-F6AC-4B19-9EBF-CA83E6143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9932-4BBC-41B0-96F7-17E5B17FCA45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FF9E-5A3D-488E-A076-BA6AD3E568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44CDD-9224-4079-9FA9-75BC984C5BD5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87F24-5571-4ED1-BD7A-174116ABE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A1E6C-58FC-42A4-98F4-CB8EE705CF94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F6B6-28FB-4136-A162-A09F3DDAB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7A4939-4C3A-4849-8C8D-392CE8F7A222}" type="datetimeFigureOut">
              <a:rPr lang="ru-RU"/>
              <a:pPr>
                <a:defRPr/>
              </a:pPr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EFB919-E19E-4475-9C98-11B335597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s-land.ru/picture.php?id=37842" TargetMode="External"/><Relationship Id="rId2" Type="http://schemas.openxmlformats.org/officeDocument/2006/relationships/hyperlink" Target="http://www.artfile.ru/b.php?i=65667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1439863"/>
          </a:xfrm>
        </p:spPr>
        <p:txBody>
          <a:bodyPr>
            <a:normAutofit/>
          </a:bodyPr>
          <a:lstStyle/>
          <a:p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«Детский сад общеразвивающего вида «Ромашка»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ХМАО - Югра</a:t>
            </a:r>
            <a:br>
              <a:rPr lang="ru-RU" sz="1600" b="1" smtClean="0">
                <a:latin typeface="Times New Roman" pitchFamily="18" charset="0"/>
                <a:cs typeface="Times New Roman" pitchFamily="18" charset="0"/>
              </a:rPr>
            </a:br>
            <a:endParaRPr lang="ru-RU" sz="1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1700213"/>
            <a:ext cx="7920037" cy="46085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«Мир нужен всем!»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5-6 лет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Сальникова Лариса Ивановна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Унъюган</a:t>
            </a: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Бива, кото - японские народные инструменты.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908720"/>
            <a:ext cx="1944216" cy="5723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r="4658" b="13003"/>
          <a:stretch/>
        </p:blipFill>
        <p:spPr bwMode="auto">
          <a:xfrm>
            <a:off x="3563888" y="1700808"/>
            <a:ext cx="5375614" cy="3096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Африканцы играют на барабанах, ксилофонах.</a:t>
            </a:r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018315" cy="4153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5181600" cy="2886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Итальянцы играют на скрипке.</a:t>
            </a: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39619" y="1196752"/>
            <a:ext cx="6858000" cy="514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Французы играют на духовых инструментах: трубе, фаготе, флейте.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1600" y="1312303"/>
            <a:ext cx="7140666" cy="4742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107950" y="0"/>
            <a:ext cx="8578850" cy="908050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У каждого народа свои любимые национальные блюда.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У русских блины с медом, пироги с брусникой, да каша. </a:t>
            </a: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836712"/>
            <a:ext cx="4882770" cy="3257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27984" y="3378154"/>
            <a:ext cx="4584171" cy="3438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Украинцы любят полакомиться борщом  со сметаной, варениками с вишней и соленым салом.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485878" cy="3364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82794" y="1280657"/>
            <a:ext cx="4965192" cy="3432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72354" y="1280657"/>
            <a:ext cx="4405564" cy="3478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Японцы любят морепродукты: рыбу, креветки, крабов. Очень любят рис и суши, которые едят палочками.</a:t>
            </a: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908720"/>
            <a:ext cx="5715000" cy="3514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5039883" cy="3779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Казахи готовят блюда из баранины и домашних лепешек – бешбармак.</a:t>
            </a: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0" y="1628800"/>
            <a:ext cx="6096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Африканцы едят фрукты, которые растут только в жарких странах: папайя, манго, бананы, ананасы, личи…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26967" y="1628800"/>
            <a:ext cx="7143750" cy="47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</p:spPr>
        <p:txBody>
          <a:bodyPr/>
          <a:lstStyle/>
          <a:p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На нашей планете Земля очень много разных стран и народов, но всем им нужен мир!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43608" y="1560104"/>
            <a:ext cx="7128792" cy="5013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расширять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представления о том, что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Земле, в разных странах, живут разные народы, которые отличаются: цветом кожи, национальными костюмами, музыкальными инструментами, блюдами… Воспитывать уважение к людям разных национальностей; формировать стремление жить в мире и дружбе со всеми народами. </a:t>
            </a:r>
            <a:endParaRPr lang="ru-RU" sz="2000" dirty="0" smtClean="0">
              <a:ea typeface="Calibri"/>
              <a:cs typeface="Times New Roman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1700"/>
          </a:xfrm>
        </p:spPr>
        <p:txBody>
          <a:bodyPr/>
          <a:lstStyle/>
          <a:p>
            <a:pPr algn="l"/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Интернет-ресурсы: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http://www.fresher.ru/2012/09/18/festival-alpijskix-rogov/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  <a:hlinkClick r:id="rId2"/>
              </a:rPr>
              <a:t>http://www.artfile.ru/b.php?i=656679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  <a:hlinkClick r:id="rId3"/>
              </a:rPr>
              <a:t>http://www.pics-land.ru/picture.php?id=37842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fashion2012.ru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http://zapartoj.my1.ru/publ/poznaem_mir_vmeste/kukhnja_narodov_mira/kr…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news.rambler.ru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картинки-мира.рф/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preview.php?p=4795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На земном шаре живут люди разных национальностей. Они различаются по цвету кожи.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Люди с черным цветом кожи – негры, живут в части Земли, которая называется  Африка. В Африке много стран: Нигерия, Конго, Танзания, Гвинея…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924675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Люди с желтым цветом кожи – азиаты, живут в части земного шара – Азии. В Азии находятся такие страны, как: Япония, Китай, Корея, Вьетнам, Казахстан, Индия…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2271" t="2897" r="2048" b="3181"/>
          <a:stretch/>
        </p:blipFill>
        <p:spPr bwMode="auto">
          <a:xfrm>
            <a:off x="1187624" y="1916832"/>
            <a:ext cx="6778554" cy="4475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Люди с белым цветом кожи – европейцы живут в части земного шара под названием Европа. В Европе расположены страны: Россия, Украина, Белоруссия, Германия, Франция, Америка…</a:t>
            </a: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985730" cy="3958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9363" y="1401763"/>
            <a:ext cx="38989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Разные народы разговаривают на разных языках. Когда вы немного подрастете и будете учиться, вы сможете выучить языки других народов.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У народов с разным цветом кожи свои национальные костюмы.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t="3131" r="50000"/>
          <a:stretch/>
        </p:blipFill>
        <p:spPr bwMode="auto">
          <a:xfrm>
            <a:off x="251520" y="1700808"/>
            <a:ext cx="3328987" cy="4567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3438" y="5972175"/>
            <a:ext cx="1368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Украинцы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l="60667" t="5955"/>
          <a:stretch/>
        </p:blipFill>
        <p:spPr bwMode="auto">
          <a:xfrm>
            <a:off x="5966982" y="1670720"/>
            <a:ext cx="2918098" cy="4566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8438" name="TextBox 4"/>
          <p:cNvSpPr txBox="1">
            <a:spLocks noChangeArrowheads="1"/>
          </p:cNvSpPr>
          <p:nvPr/>
        </p:nvSpPr>
        <p:spPr bwMode="auto">
          <a:xfrm>
            <a:off x="7380288" y="1989138"/>
            <a:ext cx="46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88125" y="1989138"/>
            <a:ext cx="1281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Французы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Японский костюм,  казахский костюм, индийский костюм</a:t>
            </a:r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231662" cy="4959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3217282" cy="4909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11174" y="1320754"/>
            <a:ext cx="4504358" cy="5093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393700" y="115888"/>
            <a:ext cx="8229600" cy="1143000"/>
          </a:xfrm>
        </p:spPr>
        <p:txBody>
          <a:bodyPr/>
          <a:lstStyle/>
          <a:p>
            <a:pPr algn="l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 Африке, там, где живут чернокожие народы, очень жарко, поэтому их костюмы состоят из пальмовых листьев. Народы Африки любят раскрашивать свое лицо разноцветными красками.</a:t>
            </a: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83906" y="1412776"/>
            <a:ext cx="7977336" cy="5328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У каждого народа свои музыкальные инструменты. У русских - балалайка, гармошка.</a:t>
            </a:r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42317" y="1124744"/>
            <a:ext cx="32004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3" y="1268759"/>
            <a:ext cx="4788499" cy="3595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341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Calibri</vt:lpstr>
      <vt:lpstr>Arial</vt:lpstr>
      <vt:lpstr>Times New Roman</vt:lpstr>
      <vt:lpstr>Тема Office</vt:lpstr>
      <vt:lpstr>Муниципальное бюджетное дошкольное  образовательное учреждение «Детский сад общеразвивающего вида «Ромашка» ХМАО - Югра </vt:lpstr>
      <vt:lpstr>Слайд 2</vt:lpstr>
      <vt:lpstr>На земном шаре живут люди разных национальностей. Они различаются по цвету кожи. Люди с черным цветом кожи – негры, живут в части Земли, которая называется  Африка. В Африке много стран: Нигерия, Конго, Танзания, Гвинея…</vt:lpstr>
      <vt:lpstr>Люди с желтым цветом кожи – азиаты, живут в части земного шара – Азии. В Азии находятся такие страны, как: Япония, Китай, Корея, Вьетнам, Казахстан, Индия…</vt:lpstr>
      <vt:lpstr>Люди с белым цветом кожи – европейцы живут в части земного шара под названием Европа. В Европе расположены страны: Россия, Украина, Белоруссия, Германия, Франция, Америка…</vt:lpstr>
      <vt:lpstr>Разные народы разговаривают на разных языках. Когда вы немного подрастете и будете учиться, вы сможете выучить языки других народов. У народов с разным цветом кожи свои национальные костюмы. </vt:lpstr>
      <vt:lpstr>Японский костюм,  казахский костюм, индийский костюм</vt:lpstr>
      <vt:lpstr>В Африке, там, где живут чернокожие народы, очень жарко, поэтому их костюмы состоят из пальмовых листьев. Народы Африки любят раскрашивать свое лицо разноцветными красками.</vt:lpstr>
      <vt:lpstr>У каждого народа свои музыкальные инструменты. У русских - балалайка, гармошка.</vt:lpstr>
      <vt:lpstr>Бива, кото - японские народные инструменты.</vt:lpstr>
      <vt:lpstr>Африканцы играют на барабанах, ксилофонах.</vt:lpstr>
      <vt:lpstr>Итальянцы играют на скрипке.</vt:lpstr>
      <vt:lpstr>Французы играют на духовых инструментах: трубе, фаготе, флейте.</vt:lpstr>
      <vt:lpstr>У каждого народа свои любимые национальные блюда. У русских блины с медом, пироги с брусникой, да каша. </vt:lpstr>
      <vt:lpstr>Украинцы любят полакомиться борщом  со сметаной, варениками с вишней и соленым салом.</vt:lpstr>
      <vt:lpstr>Японцы любят морепродукты: рыбу, креветки, крабов. Очень любят рис и суши, которые едят палочками.</vt:lpstr>
      <vt:lpstr>Казахи готовят блюда из баранины и домашних лепешек – бешбармак.</vt:lpstr>
      <vt:lpstr>Африканцы едят фрукты, которые растут только в жарких странах: папайя, манго, бананы, ананасы, личи…</vt:lpstr>
      <vt:lpstr>На нашей планете Земля очень много разных стран и народов, но всем им нужен мир!</vt:lpstr>
      <vt:lpstr>Интернет-ресурсы: 1. http://www.fresher.ru/2012/09/18/festival-alpijskix-rogov/ 2. http://www.artfile.ru/b.php?i=656679 3. http://www.pics-land.ru/picture.php?id=37842 4. fashion2012.ru 5. http://zapartoj.my1.ru/publ/poznaem_mir_vmeste/kukhnja_narodov_mira/kr… 6. news.rambler.ru 7. http://картинки-мира.рф/preview.php?p=4795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бюджетная дошкольная  общеобразовательная организация «Детский сад общеразвивающего вида «Ромашка» ХМАО - Югра</dc:title>
  <dc:creator>Семейство</dc:creator>
  <cp:lastModifiedBy>Admin</cp:lastModifiedBy>
  <cp:revision>26</cp:revision>
  <dcterms:created xsi:type="dcterms:W3CDTF">2014-11-05T05:33:45Z</dcterms:created>
  <dcterms:modified xsi:type="dcterms:W3CDTF">2014-11-21T08:56:02Z</dcterms:modified>
</cp:coreProperties>
</file>